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60" r:id="rId7"/>
    <p:sldId id="275" r:id="rId8"/>
    <p:sldId id="270" r:id="rId9"/>
    <p:sldId id="259" r:id="rId10"/>
    <p:sldId id="264" r:id="rId11"/>
    <p:sldId id="266" r:id="rId12"/>
    <p:sldId id="267" r:id="rId13"/>
    <p:sldId id="271" r:id="rId14"/>
    <p:sldId id="261" r:id="rId15"/>
    <p:sldId id="272" r:id="rId16"/>
    <p:sldId id="26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6F6C"/>
    <a:srgbClr val="00BCB8"/>
    <a:srgbClr val="15FFFF"/>
    <a:srgbClr val="004E4C"/>
    <a:srgbClr val="D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12B2A-21E1-439B-9440-35BC2FC62825}" v="1" dt="2023-05-04T15:25:03.920"/>
    <p1510:client id="{B817A51A-BCB5-4FC7-B0FA-831FD704FA0D}" v="42" dt="2023-05-05T12:48:02.537"/>
  </p1510:revLst>
</p1510:revInfo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E SANTELLA - STUDENT" userId="da50a9d0-5f29-4bd7-a666-f7ef63321bff" providerId="ADAL" clId="{B817A51A-BCB5-4FC7-B0FA-831FD704FA0D}"/>
    <pc:docChg chg="undo custSel addSld delSld modSld sldOrd">
      <pc:chgData name="ELISE SANTELLA - STUDENT" userId="da50a9d0-5f29-4bd7-a666-f7ef63321bff" providerId="ADAL" clId="{B817A51A-BCB5-4FC7-B0FA-831FD704FA0D}" dt="2023-05-05T14:25:15.544" v="1078" actId="5793"/>
      <pc:docMkLst>
        <pc:docMk/>
      </pc:docMkLst>
      <pc:sldChg chg="addSp delSp modSp mod">
        <pc:chgData name="ELISE SANTELLA - STUDENT" userId="da50a9d0-5f29-4bd7-a666-f7ef63321bff" providerId="ADAL" clId="{B817A51A-BCB5-4FC7-B0FA-831FD704FA0D}" dt="2023-05-04T18:46:18.195" v="17" actId="688"/>
        <pc:sldMkLst>
          <pc:docMk/>
          <pc:sldMk cId="2807002820" sldId="256"/>
        </pc:sldMkLst>
        <pc:picChg chg="add mod">
          <ac:chgData name="ELISE SANTELLA - STUDENT" userId="da50a9d0-5f29-4bd7-a666-f7ef63321bff" providerId="ADAL" clId="{B817A51A-BCB5-4FC7-B0FA-831FD704FA0D}" dt="2023-05-04T18:46:18.195" v="17" actId="688"/>
          <ac:picMkLst>
            <pc:docMk/>
            <pc:sldMk cId="2807002820" sldId="256"/>
            <ac:picMk id="6" creationId="{5573EACE-8881-3DD7-3127-98095D286EBD}"/>
          </ac:picMkLst>
        </pc:picChg>
        <pc:picChg chg="del mod">
          <ac:chgData name="ELISE SANTELLA - STUDENT" userId="da50a9d0-5f29-4bd7-a666-f7ef63321bff" providerId="ADAL" clId="{B817A51A-BCB5-4FC7-B0FA-831FD704FA0D}" dt="2023-05-04T18:45:58.196" v="14" actId="478"/>
          <ac:picMkLst>
            <pc:docMk/>
            <pc:sldMk cId="2807002820" sldId="256"/>
            <ac:picMk id="30" creationId="{22D76326-D77B-45B1-80CF-515E2AAE4AB1}"/>
          </ac:picMkLst>
        </pc:picChg>
      </pc:sldChg>
      <pc:sldChg chg="modSp mod">
        <pc:chgData name="ELISE SANTELLA - STUDENT" userId="da50a9d0-5f29-4bd7-a666-f7ef63321bff" providerId="ADAL" clId="{B817A51A-BCB5-4FC7-B0FA-831FD704FA0D}" dt="2023-05-05T11:05:41.660" v="943" actId="20577"/>
        <pc:sldMkLst>
          <pc:docMk/>
          <pc:sldMk cId="1367467276" sldId="257"/>
        </pc:sldMkLst>
        <pc:spChg chg="mod">
          <ac:chgData name="ELISE SANTELLA - STUDENT" userId="da50a9d0-5f29-4bd7-a666-f7ef63321bff" providerId="ADAL" clId="{B817A51A-BCB5-4FC7-B0FA-831FD704FA0D}" dt="2023-05-05T11:05:41.660" v="943" actId="20577"/>
          <ac:spMkLst>
            <pc:docMk/>
            <pc:sldMk cId="1367467276" sldId="257"/>
            <ac:spMk id="3" creationId="{99679D8C-5BF0-44EE-991F-1D5136B3EE9C}"/>
          </ac:spMkLst>
        </pc:spChg>
      </pc:sldChg>
      <pc:sldChg chg="addSp delSp modSp mod">
        <pc:chgData name="ELISE SANTELLA - STUDENT" userId="da50a9d0-5f29-4bd7-a666-f7ef63321bff" providerId="ADAL" clId="{B817A51A-BCB5-4FC7-B0FA-831FD704FA0D}" dt="2023-05-04T19:10:26.337" v="27" actId="1076"/>
        <pc:sldMkLst>
          <pc:docMk/>
          <pc:sldMk cId="1474723574" sldId="258"/>
        </pc:sldMkLst>
        <pc:spChg chg="del">
          <ac:chgData name="ELISE SANTELLA - STUDENT" userId="da50a9d0-5f29-4bd7-a666-f7ef63321bff" providerId="ADAL" clId="{B817A51A-BCB5-4FC7-B0FA-831FD704FA0D}" dt="2023-05-04T19:10:18.114" v="21" actId="931"/>
          <ac:spMkLst>
            <pc:docMk/>
            <pc:sldMk cId="1474723574" sldId="258"/>
            <ac:spMk id="10" creationId="{A0751C7A-74D2-271B-BAD7-257200D9F0B6}"/>
          </ac:spMkLst>
        </pc:spChg>
        <pc:picChg chg="add mod">
          <ac:chgData name="ELISE SANTELLA - STUDENT" userId="da50a9d0-5f29-4bd7-a666-f7ef63321bff" providerId="ADAL" clId="{B817A51A-BCB5-4FC7-B0FA-831FD704FA0D}" dt="2023-05-04T19:10:26.337" v="27" actId="1076"/>
          <ac:picMkLst>
            <pc:docMk/>
            <pc:sldMk cId="1474723574" sldId="258"/>
            <ac:picMk id="4" creationId="{AF32A8C0-E556-ECB1-7021-48FF3130D3DF}"/>
          </ac:picMkLst>
        </pc:picChg>
      </pc:sldChg>
      <pc:sldChg chg="addSp delSp modSp mod">
        <pc:chgData name="ELISE SANTELLA - STUDENT" userId="da50a9d0-5f29-4bd7-a666-f7ef63321bff" providerId="ADAL" clId="{B817A51A-BCB5-4FC7-B0FA-831FD704FA0D}" dt="2023-05-05T12:25:48.410" v="989" actId="14100"/>
        <pc:sldMkLst>
          <pc:docMk/>
          <pc:sldMk cId="3592053900" sldId="259"/>
        </pc:sldMkLst>
        <pc:spChg chg="add del mod">
          <ac:chgData name="ELISE SANTELLA - STUDENT" userId="da50a9d0-5f29-4bd7-a666-f7ef63321bff" providerId="ADAL" clId="{B817A51A-BCB5-4FC7-B0FA-831FD704FA0D}" dt="2023-05-04T19:59:31.794" v="152" actId="478"/>
          <ac:spMkLst>
            <pc:docMk/>
            <pc:sldMk cId="3592053900" sldId="259"/>
            <ac:spMk id="5" creationId="{56E1A448-0745-7916-07DE-291DD67AC6CC}"/>
          </ac:spMkLst>
        </pc:spChg>
        <pc:spChg chg="add del mod">
          <ac:chgData name="ELISE SANTELLA - STUDENT" userId="da50a9d0-5f29-4bd7-a666-f7ef63321bff" providerId="ADAL" clId="{B817A51A-BCB5-4FC7-B0FA-831FD704FA0D}" dt="2023-05-04T19:59:37.343" v="154" actId="478"/>
          <ac:spMkLst>
            <pc:docMk/>
            <pc:sldMk cId="3592053900" sldId="259"/>
            <ac:spMk id="8" creationId="{23DF3CD8-1CE9-A20D-890F-732877B6535C}"/>
          </ac:spMkLst>
        </pc:spChg>
        <pc:picChg chg="add mod ord modCrop">
          <ac:chgData name="ELISE SANTELLA - STUDENT" userId="da50a9d0-5f29-4bd7-a666-f7ef63321bff" providerId="ADAL" clId="{B817A51A-BCB5-4FC7-B0FA-831FD704FA0D}" dt="2023-05-04T19:59:55.447" v="161" actId="732"/>
          <ac:picMkLst>
            <pc:docMk/>
            <pc:sldMk cId="3592053900" sldId="259"/>
            <ac:picMk id="3" creationId="{6F86BFE7-72CB-65A4-9C09-2DD969A515F3}"/>
          </ac:picMkLst>
        </pc:picChg>
        <pc:picChg chg="add mod">
          <ac:chgData name="ELISE SANTELLA - STUDENT" userId="da50a9d0-5f29-4bd7-a666-f7ef63321bff" providerId="ADAL" clId="{B817A51A-BCB5-4FC7-B0FA-831FD704FA0D}" dt="2023-05-04T20:00:28.275" v="167" actId="1076"/>
          <ac:picMkLst>
            <pc:docMk/>
            <pc:sldMk cId="3592053900" sldId="259"/>
            <ac:picMk id="9" creationId="{D95CE452-27DB-3C1B-B15B-C8FE3B887AB0}"/>
          </ac:picMkLst>
        </pc:picChg>
        <pc:picChg chg="add mod modCrop">
          <ac:chgData name="ELISE SANTELLA - STUDENT" userId="da50a9d0-5f29-4bd7-a666-f7ef63321bff" providerId="ADAL" clId="{B817A51A-BCB5-4FC7-B0FA-831FD704FA0D}" dt="2023-05-05T12:25:00.859" v="979" actId="14100"/>
          <ac:picMkLst>
            <pc:docMk/>
            <pc:sldMk cId="3592053900" sldId="259"/>
            <ac:picMk id="10" creationId="{00A5B835-52A6-EFFE-5992-A0E51CF31395}"/>
          </ac:picMkLst>
        </pc:picChg>
        <pc:picChg chg="add mod modCrop">
          <ac:chgData name="ELISE SANTELLA - STUDENT" userId="da50a9d0-5f29-4bd7-a666-f7ef63321bff" providerId="ADAL" clId="{B817A51A-BCB5-4FC7-B0FA-831FD704FA0D}" dt="2023-05-05T12:25:48.410" v="989" actId="14100"/>
          <ac:picMkLst>
            <pc:docMk/>
            <pc:sldMk cId="3592053900" sldId="259"/>
            <ac:picMk id="11" creationId="{581768B2-9D8D-88A1-174B-A67AE53754E3}"/>
          </ac:picMkLst>
        </pc:picChg>
        <pc:picChg chg="add del">
          <ac:chgData name="ELISE SANTELLA - STUDENT" userId="da50a9d0-5f29-4bd7-a666-f7ef63321bff" providerId="ADAL" clId="{B817A51A-BCB5-4FC7-B0FA-831FD704FA0D}" dt="2023-05-04T19:59:37.343" v="154" actId="478"/>
          <ac:picMkLst>
            <pc:docMk/>
            <pc:sldMk cId="3592053900" sldId="259"/>
            <ac:picMk id="13" creationId="{8755E02C-4451-4A6E-8F4E-03F20672935E}"/>
          </ac:picMkLst>
        </pc:picChg>
        <pc:picChg chg="ord">
          <ac:chgData name="ELISE SANTELLA - STUDENT" userId="da50a9d0-5f29-4bd7-a666-f7ef63321bff" providerId="ADAL" clId="{B817A51A-BCB5-4FC7-B0FA-831FD704FA0D}" dt="2023-05-04T20:00:05.097" v="163" actId="166"/>
          <ac:picMkLst>
            <pc:docMk/>
            <pc:sldMk cId="3592053900" sldId="259"/>
            <ac:picMk id="19" creationId="{F5120E98-E08C-4CDD-967F-A34280B5E35D}"/>
          </ac:picMkLst>
        </pc:picChg>
        <pc:picChg chg="mod ord">
          <ac:chgData name="ELISE SANTELLA - STUDENT" userId="da50a9d0-5f29-4bd7-a666-f7ef63321bff" providerId="ADAL" clId="{B817A51A-BCB5-4FC7-B0FA-831FD704FA0D}" dt="2023-05-05T12:25:10.022" v="981" actId="1076"/>
          <ac:picMkLst>
            <pc:docMk/>
            <pc:sldMk cId="3592053900" sldId="259"/>
            <ac:picMk id="22" creationId="{F534A7D9-548E-41E7-A64C-0DFBF88ED002}"/>
          </ac:picMkLst>
        </pc:picChg>
        <pc:picChg chg="del">
          <ac:chgData name="ELISE SANTELLA - STUDENT" userId="da50a9d0-5f29-4bd7-a666-f7ef63321bff" providerId="ADAL" clId="{B817A51A-BCB5-4FC7-B0FA-831FD704FA0D}" dt="2023-05-04T20:00:17.675" v="164" actId="478"/>
          <ac:picMkLst>
            <pc:docMk/>
            <pc:sldMk cId="3592053900" sldId="259"/>
            <ac:picMk id="23" creationId="{42D3982A-68A6-4DF5-A591-518B28C2C98A}"/>
          </ac:picMkLst>
        </pc:picChg>
      </pc:sldChg>
      <pc:sldChg chg="addSp modSp mod">
        <pc:chgData name="ELISE SANTELLA - STUDENT" userId="da50a9d0-5f29-4bd7-a666-f7ef63321bff" providerId="ADAL" clId="{B817A51A-BCB5-4FC7-B0FA-831FD704FA0D}" dt="2023-05-05T10:48:17.498" v="524" actId="1076"/>
        <pc:sldMkLst>
          <pc:docMk/>
          <pc:sldMk cId="3465508000" sldId="260"/>
        </pc:sldMkLst>
        <pc:spChg chg="mod">
          <ac:chgData name="ELISE SANTELLA - STUDENT" userId="da50a9d0-5f29-4bd7-a666-f7ef63321bff" providerId="ADAL" clId="{B817A51A-BCB5-4FC7-B0FA-831FD704FA0D}" dt="2023-05-04T19:22:04.391" v="63" actId="20577"/>
          <ac:spMkLst>
            <pc:docMk/>
            <pc:sldMk cId="3465508000" sldId="260"/>
            <ac:spMk id="2" creationId="{DE904F85-8BD5-4D8E-B5D3-F956F7A5B01B}"/>
          </ac:spMkLst>
        </pc:spChg>
        <pc:spChg chg="mod">
          <ac:chgData name="ELISE SANTELLA - STUDENT" userId="da50a9d0-5f29-4bd7-a666-f7ef63321bff" providerId="ADAL" clId="{B817A51A-BCB5-4FC7-B0FA-831FD704FA0D}" dt="2023-05-05T10:40:16.207" v="306" actId="1076"/>
          <ac:spMkLst>
            <pc:docMk/>
            <pc:sldMk cId="3465508000" sldId="260"/>
            <ac:spMk id="5" creationId="{967579A4-0CEF-4498-9849-2EF3B0AD68B9}"/>
          </ac:spMkLst>
        </pc:spChg>
        <pc:picChg chg="mod">
          <ac:chgData name="ELISE SANTELLA - STUDENT" userId="da50a9d0-5f29-4bd7-a666-f7ef63321bff" providerId="ADAL" clId="{B817A51A-BCB5-4FC7-B0FA-831FD704FA0D}" dt="2023-05-05T10:47:35.038" v="512" actId="1076"/>
          <ac:picMkLst>
            <pc:docMk/>
            <pc:sldMk cId="3465508000" sldId="260"/>
            <ac:picMk id="3" creationId="{6BF2A286-88F1-48BF-8929-AB50CEA52B1C}"/>
          </ac:picMkLst>
        </pc:picChg>
        <pc:picChg chg="add mod">
          <ac:chgData name="ELISE SANTELLA - STUDENT" userId="da50a9d0-5f29-4bd7-a666-f7ef63321bff" providerId="ADAL" clId="{B817A51A-BCB5-4FC7-B0FA-831FD704FA0D}" dt="2023-05-05T10:40:18.549" v="307" actId="1076"/>
          <ac:picMkLst>
            <pc:docMk/>
            <pc:sldMk cId="3465508000" sldId="260"/>
            <ac:picMk id="4" creationId="{59DB1552-86CF-B16D-286A-CCED42DC297B}"/>
          </ac:picMkLst>
        </pc:picChg>
        <pc:picChg chg="add mod modCrop">
          <ac:chgData name="ELISE SANTELLA - STUDENT" userId="da50a9d0-5f29-4bd7-a666-f7ef63321bff" providerId="ADAL" clId="{B817A51A-BCB5-4FC7-B0FA-831FD704FA0D}" dt="2023-05-05T10:40:22.422" v="309" actId="1076"/>
          <ac:picMkLst>
            <pc:docMk/>
            <pc:sldMk cId="3465508000" sldId="260"/>
            <ac:picMk id="6" creationId="{AAAC64BD-6FBE-9848-AEC1-212EE1FD67D3}"/>
          </ac:picMkLst>
        </pc:picChg>
        <pc:picChg chg="add mod">
          <ac:chgData name="ELISE SANTELLA - STUDENT" userId="da50a9d0-5f29-4bd7-a666-f7ef63321bff" providerId="ADAL" clId="{B817A51A-BCB5-4FC7-B0FA-831FD704FA0D}" dt="2023-05-05T10:40:29.202" v="312" actId="1076"/>
          <ac:picMkLst>
            <pc:docMk/>
            <pc:sldMk cId="3465508000" sldId="260"/>
            <ac:picMk id="7" creationId="{FD4EA16B-FE82-BDDE-37F6-E480644BCEF8}"/>
          </ac:picMkLst>
        </pc:picChg>
        <pc:picChg chg="add mod modCrop">
          <ac:chgData name="ELISE SANTELLA - STUDENT" userId="da50a9d0-5f29-4bd7-a666-f7ef63321bff" providerId="ADAL" clId="{B817A51A-BCB5-4FC7-B0FA-831FD704FA0D}" dt="2023-05-05T10:40:25.402" v="310" actId="1076"/>
          <ac:picMkLst>
            <pc:docMk/>
            <pc:sldMk cId="3465508000" sldId="260"/>
            <ac:picMk id="8" creationId="{4077DF1A-4CA8-0BDF-CBFC-0EBD0CEBE1C2}"/>
          </ac:picMkLst>
        </pc:picChg>
        <pc:picChg chg="add mod modCrop">
          <ac:chgData name="ELISE SANTELLA - STUDENT" userId="da50a9d0-5f29-4bd7-a666-f7ef63321bff" providerId="ADAL" clId="{B817A51A-BCB5-4FC7-B0FA-831FD704FA0D}" dt="2023-05-05T10:40:27.518" v="311" actId="1076"/>
          <ac:picMkLst>
            <pc:docMk/>
            <pc:sldMk cId="3465508000" sldId="260"/>
            <ac:picMk id="9" creationId="{85F19027-AF72-9BFE-E4FD-79D632B6BDBD}"/>
          </ac:picMkLst>
        </pc:picChg>
        <pc:picChg chg="add mod">
          <ac:chgData name="ELISE SANTELLA - STUDENT" userId="da50a9d0-5f29-4bd7-a666-f7ef63321bff" providerId="ADAL" clId="{B817A51A-BCB5-4FC7-B0FA-831FD704FA0D}" dt="2023-05-05T10:40:30.888" v="313" actId="1076"/>
          <ac:picMkLst>
            <pc:docMk/>
            <pc:sldMk cId="3465508000" sldId="260"/>
            <ac:picMk id="10" creationId="{1422E1C0-7CDD-5984-AB16-4F07FFA23F2F}"/>
          </ac:picMkLst>
        </pc:picChg>
        <pc:picChg chg="add mod">
          <ac:chgData name="ELISE SANTELLA - STUDENT" userId="da50a9d0-5f29-4bd7-a666-f7ef63321bff" providerId="ADAL" clId="{B817A51A-BCB5-4FC7-B0FA-831FD704FA0D}" dt="2023-05-05T10:48:14.146" v="523" actId="1076"/>
          <ac:picMkLst>
            <pc:docMk/>
            <pc:sldMk cId="3465508000" sldId="260"/>
            <ac:picMk id="11" creationId="{30F45CDA-9332-8795-417C-01AE7F446F98}"/>
          </ac:picMkLst>
        </pc:picChg>
        <pc:picChg chg="add mod">
          <ac:chgData name="ELISE SANTELLA - STUDENT" userId="da50a9d0-5f29-4bd7-a666-f7ef63321bff" providerId="ADAL" clId="{B817A51A-BCB5-4FC7-B0FA-831FD704FA0D}" dt="2023-05-05T10:48:03.872" v="520" actId="1076"/>
          <ac:picMkLst>
            <pc:docMk/>
            <pc:sldMk cId="3465508000" sldId="260"/>
            <ac:picMk id="12" creationId="{BB5F2B57-5B45-E005-F85B-4DD6C067E246}"/>
          </ac:picMkLst>
        </pc:picChg>
        <pc:picChg chg="add mod modCrop">
          <ac:chgData name="ELISE SANTELLA - STUDENT" userId="da50a9d0-5f29-4bd7-a666-f7ef63321bff" providerId="ADAL" clId="{B817A51A-BCB5-4FC7-B0FA-831FD704FA0D}" dt="2023-05-05T10:48:10.640" v="522" actId="1076"/>
          <ac:picMkLst>
            <pc:docMk/>
            <pc:sldMk cId="3465508000" sldId="260"/>
            <ac:picMk id="13" creationId="{495A6747-255B-053A-8378-358C6CAF55BA}"/>
          </ac:picMkLst>
        </pc:picChg>
        <pc:picChg chg="add mod">
          <ac:chgData name="ELISE SANTELLA - STUDENT" userId="da50a9d0-5f29-4bd7-a666-f7ef63321bff" providerId="ADAL" clId="{B817A51A-BCB5-4FC7-B0FA-831FD704FA0D}" dt="2023-05-05T10:47:14.754" v="505" actId="1076"/>
          <ac:picMkLst>
            <pc:docMk/>
            <pc:sldMk cId="3465508000" sldId="260"/>
            <ac:picMk id="14" creationId="{DCE5748A-6AA7-9BAA-8711-8F1052770982}"/>
          </ac:picMkLst>
        </pc:picChg>
        <pc:picChg chg="add mod modCrop">
          <ac:chgData name="ELISE SANTELLA - STUDENT" userId="da50a9d0-5f29-4bd7-a666-f7ef63321bff" providerId="ADAL" clId="{B817A51A-BCB5-4FC7-B0FA-831FD704FA0D}" dt="2023-05-05T10:48:08.768" v="521" actId="1076"/>
          <ac:picMkLst>
            <pc:docMk/>
            <pc:sldMk cId="3465508000" sldId="260"/>
            <ac:picMk id="15" creationId="{BE3225A4-044F-DB59-FBEF-76BE59E48B39}"/>
          </ac:picMkLst>
        </pc:picChg>
        <pc:picChg chg="add mod modCrop">
          <ac:chgData name="ELISE SANTELLA - STUDENT" userId="da50a9d0-5f29-4bd7-a666-f7ef63321bff" providerId="ADAL" clId="{B817A51A-BCB5-4FC7-B0FA-831FD704FA0D}" dt="2023-05-05T10:48:17.498" v="524" actId="1076"/>
          <ac:picMkLst>
            <pc:docMk/>
            <pc:sldMk cId="3465508000" sldId="260"/>
            <ac:picMk id="16" creationId="{A35C6736-4CEF-E5BE-E3C3-B818F20E7F36}"/>
          </ac:picMkLst>
        </pc:picChg>
      </pc:sldChg>
      <pc:sldChg chg="addSp modSp mod">
        <pc:chgData name="ELISE SANTELLA - STUDENT" userId="da50a9d0-5f29-4bd7-a666-f7ef63321bff" providerId="ADAL" clId="{B817A51A-BCB5-4FC7-B0FA-831FD704FA0D}" dt="2023-05-05T11:04:35.173" v="927" actId="1076"/>
        <pc:sldMkLst>
          <pc:docMk/>
          <pc:sldMk cId="955405664" sldId="261"/>
        </pc:sldMkLst>
        <pc:picChg chg="add mod ord modCrop">
          <ac:chgData name="ELISE SANTELLA - STUDENT" userId="da50a9d0-5f29-4bd7-a666-f7ef63321bff" providerId="ADAL" clId="{B817A51A-BCB5-4FC7-B0FA-831FD704FA0D}" dt="2023-05-05T11:04:29.264" v="926" actId="732"/>
          <ac:picMkLst>
            <pc:docMk/>
            <pc:sldMk cId="955405664" sldId="261"/>
            <ac:picMk id="3" creationId="{A9EBDCE7-80E0-6230-72E1-076095188A19}"/>
          </ac:picMkLst>
        </pc:picChg>
        <pc:picChg chg="add mod">
          <ac:chgData name="ELISE SANTELLA - STUDENT" userId="da50a9d0-5f29-4bd7-a666-f7ef63321bff" providerId="ADAL" clId="{B817A51A-BCB5-4FC7-B0FA-831FD704FA0D}" dt="2023-05-05T11:04:35.173" v="927" actId="1076"/>
          <ac:picMkLst>
            <pc:docMk/>
            <pc:sldMk cId="955405664" sldId="261"/>
            <ac:picMk id="4" creationId="{6E93F88E-6BE4-2C37-9141-3E56A8C97C97}"/>
          </ac:picMkLst>
        </pc:picChg>
        <pc:picChg chg="mod">
          <ac:chgData name="ELISE SANTELLA - STUDENT" userId="da50a9d0-5f29-4bd7-a666-f7ef63321bff" providerId="ADAL" clId="{B817A51A-BCB5-4FC7-B0FA-831FD704FA0D}" dt="2023-05-05T10:56:58.678" v="544" actId="1076"/>
          <ac:picMkLst>
            <pc:docMk/>
            <pc:sldMk cId="955405664" sldId="261"/>
            <ac:picMk id="6" creationId="{78871035-7499-4779-7B07-9B014676672B}"/>
          </ac:picMkLst>
        </pc:picChg>
      </pc:sldChg>
      <pc:sldChg chg="delSp del mod delAnim">
        <pc:chgData name="ELISE SANTELLA - STUDENT" userId="da50a9d0-5f29-4bd7-a666-f7ef63321bff" providerId="ADAL" clId="{B817A51A-BCB5-4FC7-B0FA-831FD704FA0D}" dt="2023-05-05T10:57:04.403" v="545" actId="2696"/>
        <pc:sldMkLst>
          <pc:docMk/>
          <pc:sldMk cId="1151848532" sldId="262"/>
        </pc:sldMkLst>
        <pc:picChg chg="del">
          <ac:chgData name="ELISE SANTELLA - STUDENT" userId="da50a9d0-5f29-4bd7-a666-f7ef63321bff" providerId="ADAL" clId="{B817A51A-BCB5-4FC7-B0FA-831FD704FA0D}" dt="2023-05-04T20:04:53.075" v="210" actId="21"/>
          <ac:picMkLst>
            <pc:docMk/>
            <pc:sldMk cId="1151848532" sldId="262"/>
            <ac:picMk id="3" creationId="{29DFCEA3-0A4D-7EC6-F68F-D545A217E58A}"/>
          </ac:picMkLst>
        </pc:picChg>
        <pc:picChg chg="del">
          <ac:chgData name="ELISE SANTELLA - STUDENT" userId="da50a9d0-5f29-4bd7-a666-f7ef63321bff" providerId="ADAL" clId="{B817A51A-BCB5-4FC7-B0FA-831FD704FA0D}" dt="2023-05-04T20:04:55.012" v="211" actId="21"/>
          <ac:picMkLst>
            <pc:docMk/>
            <pc:sldMk cId="1151848532" sldId="262"/>
            <ac:picMk id="4" creationId="{D5CFF18B-B241-F4B7-04DD-97DE50CCA962}"/>
          </ac:picMkLst>
        </pc:picChg>
      </pc:sldChg>
      <pc:sldChg chg="addSp delSp modSp mod">
        <pc:chgData name="ELISE SANTELLA - STUDENT" userId="da50a9d0-5f29-4bd7-a666-f7ef63321bff" providerId="ADAL" clId="{B817A51A-BCB5-4FC7-B0FA-831FD704FA0D}" dt="2023-05-05T12:42:46.283" v="1056" actId="1076"/>
        <pc:sldMkLst>
          <pc:docMk/>
          <pc:sldMk cId="3589464198" sldId="264"/>
        </pc:sldMkLst>
        <pc:picChg chg="add mod modCrop">
          <ac:chgData name="ELISE SANTELLA - STUDENT" userId="da50a9d0-5f29-4bd7-a666-f7ef63321bff" providerId="ADAL" clId="{B817A51A-BCB5-4FC7-B0FA-831FD704FA0D}" dt="2023-05-04T20:01:37.418" v="175" actId="1076"/>
          <ac:picMkLst>
            <pc:docMk/>
            <pc:sldMk cId="3589464198" sldId="264"/>
            <ac:picMk id="3" creationId="{4EB9ED40-319C-1A3A-A0F4-72635C419E3E}"/>
          </ac:picMkLst>
        </pc:picChg>
        <pc:picChg chg="add del mod">
          <ac:chgData name="ELISE SANTELLA - STUDENT" userId="da50a9d0-5f29-4bd7-a666-f7ef63321bff" providerId="ADAL" clId="{B817A51A-BCB5-4FC7-B0FA-831FD704FA0D}" dt="2023-05-05T12:42:07.497" v="1042" actId="478"/>
          <ac:picMkLst>
            <pc:docMk/>
            <pc:sldMk cId="3589464198" sldId="264"/>
            <ac:picMk id="4" creationId="{D71D1518-CAC8-D53C-E6FC-4883B1EB654B}"/>
          </ac:picMkLst>
        </pc:picChg>
        <pc:picChg chg="mod ord">
          <ac:chgData name="ELISE SANTELLA - STUDENT" userId="da50a9d0-5f29-4bd7-a666-f7ef63321bff" providerId="ADAL" clId="{B817A51A-BCB5-4FC7-B0FA-831FD704FA0D}" dt="2023-05-05T12:42:46.283" v="1056" actId="1076"/>
          <ac:picMkLst>
            <pc:docMk/>
            <pc:sldMk cId="3589464198" sldId="264"/>
            <ac:picMk id="9" creationId="{CA72DC87-81E6-4F6F-ADAE-05A01F1E5211}"/>
          </ac:picMkLst>
        </pc:picChg>
        <pc:picChg chg="add del mod">
          <ac:chgData name="ELISE SANTELLA - STUDENT" userId="da50a9d0-5f29-4bd7-a666-f7ef63321bff" providerId="ADAL" clId="{B817A51A-BCB5-4FC7-B0FA-831FD704FA0D}" dt="2023-05-05T12:27:14.159" v="1005" actId="478"/>
          <ac:picMkLst>
            <pc:docMk/>
            <pc:sldMk cId="3589464198" sldId="264"/>
            <ac:picMk id="11" creationId="{F758A7AA-E3CB-402C-D2AE-251F8030EC18}"/>
          </ac:picMkLst>
        </pc:picChg>
        <pc:picChg chg="add mod modCrop">
          <ac:chgData name="ELISE SANTELLA - STUDENT" userId="da50a9d0-5f29-4bd7-a666-f7ef63321bff" providerId="ADAL" clId="{B817A51A-BCB5-4FC7-B0FA-831FD704FA0D}" dt="2023-05-05T12:29:55.176" v="1024" actId="14100"/>
          <ac:picMkLst>
            <pc:docMk/>
            <pc:sldMk cId="3589464198" sldId="264"/>
            <ac:picMk id="13" creationId="{60FB3D4C-C0B8-02BB-8465-EC84C78AE72E}"/>
          </ac:picMkLst>
        </pc:picChg>
        <pc:picChg chg="add mod modCrop">
          <ac:chgData name="ELISE SANTELLA - STUDENT" userId="da50a9d0-5f29-4bd7-a666-f7ef63321bff" providerId="ADAL" clId="{B817A51A-BCB5-4FC7-B0FA-831FD704FA0D}" dt="2023-05-05T12:42:25.715" v="1049" actId="14100"/>
          <ac:picMkLst>
            <pc:docMk/>
            <pc:sldMk cId="3589464198" sldId="264"/>
            <ac:picMk id="14" creationId="{1B8D4DAD-0252-20C6-323B-6381F993F6BB}"/>
          </ac:picMkLst>
        </pc:picChg>
        <pc:picChg chg="mod ord">
          <ac:chgData name="ELISE SANTELLA - STUDENT" userId="da50a9d0-5f29-4bd7-a666-f7ef63321bff" providerId="ADAL" clId="{B817A51A-BCB5-4FC7-B0FA-831FD704FA0D}" dt="2023-05-05T12:30:08.752" v="1026" actId="1076"/>
          <ac:picMkLst>
            <pc:docMk/>
            <pc:sldMk cId="3589464198" sldId="264"/>
            <ac:picMk id="22" creationId="{F534A7D9-548E-41E7-A64C-0DFBF88ED002}"/>
          </ac:picMkLst>
        </pc:picChg>
      </pc:sldChg>
      <pc:sldChg chg="addSp modSp mod">
        <pc:chgData name="ELISE SANTELLA - STUDENT" userId="da50a9d0-5f29-4bd7-a666-f7ef63321bff" providerId="ADAL" clId="{B817A51A-BCB5-4FC7-B0FA-831FD704FA0D}" dt="2023-05-05T12:48:33.109" v="1075" actId="1076"/>
        <pc:sldMkLst>
          <pc:docMk/>
          <pc:sldMk cId="2364635503" sldId="266"/>
        </pc:sldMkLst>
        <pc:picChg chg="add mod modCrop">
          <ac:chgData name="ELISE SANTELLA - STUDENT" userId="da50a9d0-5f29-4bd7-a666-f7ef63321bff" providerId="ADAL" clId="{B817A51A-BCB5-4FC7-B0FA-831FD704FA0D}" dt="2023-05-04T20:02:25.569" v="182" actId="1076"/>
          <ac:picMkLst>
            <pc:docMk/>
            <pc:sldMk cId="2364635503" sldId="266"/>
            <ac:picMk id="3" creationId="{880C92C5-6F2E-6B77-0372-4EDBDAD72C23}"/>
          </ac:picMkLst>
        </pc:picChg>
        <pc:picChg chg="add mod">
          <ac:chgData name="ELISE SANTELLA - STUDENT" userId="da50a9d0-5f29-4bd7-a666-f7ef63321bff" providerId="ADAL" clId="{B817A51A-BCB5-4FC7-B0FA-831FD704FA0D}" dt="2023-05-04T20:02:55.282" v="187" actId="1076"/>
          <ac:picMkLst>
            <pc:docMk/>
            <pc:sldMk cId="2364635503" sldId="266"/>
            <ac:picMk id="4" creationId="{9BB70DA4-BA7B-EEBD-AD3E-98C54CDA241A}"/>
          </ac:picMkLst>
        </pc:picChg>
        <pc:picChg chg="add mod modCrop">
          <ac:chgData name="ELISE SANTELLA - STUDENT" userId="da50a9d0-5f29-4bd7-a666-f7ef63321bff" providerId="ADAL" clId="{B817A51A-BCB5-4FC7-B0FA-831FD704FA0D}" dt="2023-05-05T12:28:29.327" v="1011" actId="14100"/>
          <ac:picMkLst>
            <pc:docMk/>
            <pc:sldMk cId="2364635503" sldId="266"/>
            <ac:picMk id="5" creationId="{AF11A73A-9ACE-7502-8BF9-C1691718DF28}"/>
          </ac:picMkLst>
        </pc:picChg>
        <pc:picChg chg="add mod modCrop">
          <ac:chgData name="ELISE SANTELLA - STUDENT" userId="da50a9d0-5f29-4bd7-a666-f7ef63321bff" providerId="ADAL" clId="{B817A51A-BCB5-4FC7-B0FA-831FD704FA0D}" dt="2023-05-05T12:45:46.006" v="1064" actId="1076"/>
          <ac:picMkLst>
            <pc:docMk/>
            <pc:sldMk cId="2364635503" sldId="266"/>
            <ac:picMk id="7" creationId="{7A93A17C-7232-EC37-C4CF-6DA4377852C2}"/>
          </ac:picMkLst>
        </pc:picChg>
        <pc:picChg chg="add mod modCrop">
          <ac:chgData name="ELISE SANTELLA - STUDENT" userId="da50a9d0-5f29-4bd7-a666-f7ef63321bff" providerId="ADAL" clId="{B817A51A-BCB5-4FC7-B0FA-831FD704FA0D}" dt="2023-05-05T12:48:23.882" v="1073" actId="1076"/>
          <ac:picMkLst>
            <pc:docMk/>
            <pc:sldMk cId="2364635503" sldId="266"/>
            <ac:picMk id="8" creationId="{BE1AD366-5B12-A0E4-2D2F-3465CEB0F0B9}"/>
          </ac:picMkLst>
        </pc:picChg>
        <pc:picChg chg="mod ord">
          <ac:chgData name="ELISE SANTELLA - STUDENT" userId="da50a9d0-5f29-4bd7-a666-f7ef63321bff" providerId="ADAL" clId="{B817A51A-BCB5-4FC7-B0FA-831FD704FA0D}" dt="2023-05-05T12:48:33.109" v="1075" actId="1076"/>
          <ac:picMkLst>
            <pc:docMk/>
            <pc:sldMk cId="2364635503" sldId="266"/>
            <ac:picMk id="22" creationId="{F534A7D9-548E-41E7-A64C-0DFBF88ED002}"/>
          </ac:picMkLst>
        </pc:picChg>
      </pc:sldChg>
      <pc:sldChg chg="addSp modSp mod">
        <pc:chgData name="ELISE SANTELLA - STUDENT" userId="da50a9d0-5f29-4bd7-a666-f7ef63321bff" providerId="ADAL" clId="{B817A51A-BCB5-4FC7-B0FA-831FD704FA0D}" dt="2023-05-05T12:29:15.303" v="1019" actId="1076"/>
        <pc:sldMkLst>
          <pc:docMk/>
          <pc:sldMk cId="2869166078" sldId="267"/>
        </pc:sldMkLst>
        <pc:picChg chg="mod ord">
          <ac:chgData name="ELISE SANTELLA - STUDENT" userId="da50a9d0-5f29-4bd7-a666-f7ef63321bff" providerId="ADAL" clId="{B817A51A-BCB5-4FC7-B0FA-831FD704FA0D}" dt="2023-05-04T20:03:41.952" v="196" actId="1076"/>
          <ac:picMkLst>
            <pc:docMk/>
            <pc:sldMk cId="2869166078" sldId="267"/>
            <ac:picMk id="5" creationId="{3D558263-87C6-4623-A52E-0A8AC692F06C}"/>
          </ac:picMkLst>
        </pc:picChg>
        <pc:picChg chg="add mod modCrop">
          <ac:chgData name="ELISE SANTELLA - STUDENT" userId="da50a9d0-5f29-4bd7-a666-f7ef63321bff" providerId="ADAL" clId="{B817A51A-BCB5-4FC7-B0FA-831FD704FA0D}" dt="2023-05-04T20:03:31.129" v="194" actId="1076"/>
          <ac:picMkLst>
            <pc:docMk/>
            <pc:sldMk cId="2869166078" sldId="267"/>
            <ac:picMk id="8" creationId="{7BF3F66E-F5D8-EB10-28D5-C5371B185123}"/>
          </ac:picMkLst>
        </pc:picChg>
        <pc:picChg chg="add mod modCrop">
          <ac:chgData name="ELISE SANTELLA - STUDENT" userId="da50a9d0-5f29-4bd7-a666-f7ef63321bff" providerId="ADAL" clId="{B817A51A-BCB5-4FC7-B0FA-831FD704FA0D}" dt="2023-05-05T12:29:07.063" v="1017" actId="14100"/>
          <ac:picMkLst>
            <pc:docMk/>
            <pc:sldMk cId="2869166078" sldId="267"/>
            <ac:picMk id="9" creationId="{12CD81A4-FDE7-E82A-28E3-776D736D1C6F}"/>
          </ac:picMkLst>
        </pc:picChg>
        <pc:picChg chg="mod ord">
          <ac:chgData name="ELISE SANTELLA - STUDENT" userId="da50a9d0-5f29-4bd7-a666-f7ef63321bff" providerId="ADAL" clId="{B817A51A-BCB5-4FC7-B0FA-831FD704FA0D}" dt="2023-05-05T12:29:15.303" v="1019" actId="1076"/>
          <ac:picMkLst>
            <pc:docMk/>
            <pc:sldMk cId="2869166078" sldId="267"/>
            <ac:picMk id="22" creationId="{F534A7D9-548E-41E7-A64C-0DFBF88ED002}"/>
          </ac:picMkLst>
        </pc:picChg>
      </pc:sldChg>
      <pc:sldChg chg="addSp modSp mod">
        <pc:chgData name="ELISE SANTELLA - STUDENT" userId="da50a9d0-5f29-4bd7-a666-f7ef63321bff" providerId="ADAL" clId="{B817A51A-BCB5-4FC7-B0FA-831FD704FA0D}" dt="2023-05-05T11:00:44.889" v="711" actId="1076"/>
        <pc:sldMkLst>
          <pc:docMk/>
          <pc:sldMk cId="3576967160" sldId="271"/>
        </pc:sldMkLst>
        <pc:spChg chg="mod">
          <ac:chgData name="ELISE SANTELLA - STUDENT" userId="da50a9d0-5f29-4bd7-a666-f7ef63321bff" providerId="ADAL" clId="{B817A51A-BCB5-4FC7-B0FA-831FD704FA0D}" dt="2023-05-05T10:59:49.382" v="704" actId="5793"/>
          <ac:spMkLst>
            <pc:docMk/>
            <pc:sldMk cId="3576967160" sldId="271"/>
            <ac:spMk id="5" creationId="{967579A4-0CEF-4498-9849-2EF3B0AD68B9}"/>
          </ac:spMkLst>
        </pc:spChg>
        <pc:picChg chg="add mod">
          <ac:chgData name="ELISE SANTELLA - STUDENT" userId="da50a9d0-5f29-4bd7-a666-f7ef63321bff" providerId="ADAL" clId="{B817A51A-BCB5-4FC7-B0FA-831FD704FA0D}" dt="2023-05-05T11:00:44.889" v="711" actId="1076"/>
          <ac:picMkLst>
            <pc:docMk/>
            <pc:sldMk cId="3576967160" sldId="271"/>
            <ac:picMk id="6" creationId="{C20681A1-468D-CB1E-4113-67190CEC14BB}"/>
          </ac:picMkLst>
        </pc:picChg>
        <pc:picChg chg="mod">
          <ac:chgData name="ELISE SANTELLA - STUDENT" userId="da50a9d0-5f29-4bd7-a666-f7ef63321bff" providerId="ADAL" clId="{B817A51A-BCB5-4FC7-B0FA-831FD704FA0D}" dt="2023-05-05T10:59:53.019" v="705" actId="1076"/>
          <ac:picMkLst>
            <pc:docMk/>
            <pc:sldMk cId="3576967160" sldId="271"/>
            <ac:picMk id="17" creationId="{5AF35E49-6AB2-44D3-9590-933DF7C0A55C}"/>
          </ac:picMkLst>
        </pc:picChg>
      </pc:sldChg>
      <pc:sldChg chg="modSp mod">
        <pc:chgData name="ELISE SANTELLA - STUDENT" userId="da50a9d0-5f29-4bd7-a666-f7ef63321bff" providerId="ADAL" clId="{B817A51A-BCB5-4FC7-B0FA-831FD704FA0D}" dt="2023-05-05T14:25:15.544" v="1078" actId="5793"/>
        <pc:sldMkLst>
          <pc:docMk/>
          <pc:sldMk cId="1118306224" sldId="272"/>
        </pc:sldMkLst>
        <pc:spChg chg="mod">
          <ac:chgData name="ELISE SANTELLA - STUDENT" userId="da50a9d0-5f29-4bd7-a666-f7ef63321bff" providerId="ADAL" clId="{B817A51A-BCB5-4FC7-B0FA-831FD704FA0D}" dt="2023-05-05T14:25:15.544" v="1078" actId="5793"/>
          <ac:spMkLst>
            <pc:docMk/>
            <pc:sldMk cId="1118306224" sldId="272"/>
            <ac:spMk id="5" creationId="{967579A4-0CEF-4498-9849-2EF3B0AD68B9}"/>
          </ac:spMkLst>
        </pc:spChg>
      </pc:sldChg>
      <pc:sldChg chg="addSp delSp modSp add mod">
        <pc:chgData name="ELISE SANTELLA - STUDENT" userId="da50a9d0-5f29-4bd7-a666-f7ef63321bff" providerId="ADAL" clId="{B817A51A-BCB5-4FC7-B0FA-831FD704FA0D}" dt="2023-05-05T12:22:45.722" v="959" actId="1076"/>
        <pc:sldMkLst>
          <pc:docMk/>
          <pc:sldMk cId="411326472" sldId="273"/>
        </pc:sldMkLst>
        <pc:spChg chg="add del mod">
          <ac:chgData name="ELISE SANTELLA - STUDENT" userId="da50a9d0-5f29-4bd7-a666-f7ef63321bff" providerId="ADAL" clId="{B817A51A-BCB5-4FC7-B0FA-831FD704FA0D}" dt="2023-05-04T19:19:00.481" v="30" actId="22"/>
          <ac:spMkLst>
            <pc:docMk/>
            <pc:sldMk cId="411326472" sldId="273"/>
            <ac:spMk id="5" creationId="{1A27804E-FEE4-01C0-B7BE-EA8B452A8C71}"/>
          </ac:spMkLst>
        </pc:spChg>
        <pc:picChg chg="del">
          <ac:chgData name="ELISE SANTELLA - STUDENT" userId="da50a9d0-5f29-4bd7-a666-f7ef63321bff" providerId="ADAL" clId="{B817A51A-BCB5-4FC7-B0FA-831FD704FA0D}" dt="2023-05-04T19:18:58.731" v="29" actId="478"/>
          <ac:picMkLst>
            <pc:docMk/>
            <pc:sldMk cId="411326472" sldId="273"/>
            <ac:picMk id="4" creationId="{AF32A8C0-E556-ECB1-7021-48FF3130D3DF}"/>
          </ac:picMkLst>
        </pc:picChg>
        <pc:picChg chg="add mod ord">
          <ac:chgData name="ELISE SANTELLA - STUDENT" userId="da50a9d0-5f29-4bd7-a666-f7ef63321bff" providerId="ADAL" clId="{B817A51A-BCB5-4FC7-B0FA-831FD704FA0D}" dt="2023-05-04T19:19:06.459" v="32" actId="1076"/>
          <ac:picMkLst>
            <pc:docMk/>
            <pc:sldMk cId="411326472" sldId="273"/>
            <ac:picMk id="8" creationId="{E4DD6289-4268-5753-ACA9-7EA664738302}"/>
          </ac:picMkLst>
        </pc:picChg>
        <pc:picChg chg="add mod modCrop">
          <ac:chgData name="ELISE SANTELLA - STUDENT" userId="da50a9d0-5f29-4bd7-a666-f7ef63321bff" providerId="ADAL" clId="{B817A51A-BCB5-4FC7-B0FA-831FD704FA0D}" dt="2023-05-04T19:56:46.979" v="112" actId="1076"/>
          <ac:picMkLst>
            <pc:docMk/>
            <pc:sldMk cId="411326472" sldId="273"/>
            <ac:picMk id="9" creationId="{277780F8-5CC8-2CCB-34D4-F6BD00012FB6}"/>
          </ac:picMkLst>
        </pc:picChg>
        <pc:picChg chg="add mod modCrop">
          <ac:chgData name="ELISE SANTELLA - STUDENT" userId="da50a9d0-5f29-4bd7-a666-f7ef63321bff" providerId="ADAL" clId="{B817A51A-BCB5-4FC7-B0FA-831FD704FA0D}" dt="2023-05-05T12:22:45.722" v="959" actId="1076"/>
          <ac:picMkLst>
            <pc:docMk/>
            <pc:sldMk cId="411326472" sldId="273"/>
            <ac:picMk id="10" creationId="{BC22348C-C405-5AF3-A433-401A619160F9}"/>
          </ac:picMkLst>
        </pc:picChg>
      </pc:sldChg>
      <pc:sldChg chg="addSp delSp modSp add mod">
        <pc:chgData name="ELISE SANTELLA - STUDENT" userId="da50a9d0-5f29-4bd7-a666-f7ef63321bff" providerId="ADAL" clId="{B817A51A-BCB5-4FC7-B0FA-831FD704FA0D}" dt="2023-05-05T12:31:01.306" v="1039" actId="14100"/>
        <pc:sldMkLst>
          <pc:docMk/>
          <pc:sldMk cId="649141820" sldId="274"/>
        </pc:sldMkLst>
        <pc:spChg chg="add del mod">
          <ac:chgData name="ELISE SANTELLA - STUDENT" userId="da50a9d0-5f29-4bd7-a666-f7ef63321bff" providerId="ADAL" clId="{B817A51A-BCB5-4FC7-B0FA-831FD704FA0D}" dt="2023-05-04T19:21:21.277" v="35" actId="22"/>
          <ac:spMkLst>
            <pc:docMk/>
            <pc:sldMk cId="649141820" sldId="274"/>
            <ac:spMk id="4" creationId="{283E51E2-96EA-64E8-A49B-4C62B166DDE6}"/>
          </ac:spMkLst>
        </pc:spChg>
        <pc:picChg chg="add mod ord">
          <ac:chgData name="ELISE SANTELLA - STUDENT" userId="da50a9d0-5f29-4bd7-a666-f7ef63321bff" providerId="ADAL" clId="{B817A51A-BCB5-4FC7-B0FA-831FD704FA0D}" dt="2023-05-04T19:21:26.527" v="38" actId="1076"/>
          <ac:picMkLst>
            <pc:docMk/>
            <pc:sldMk cId="649141820" sldId="274"/>
            <ac:picMk id="7" creationId="{EC4B0FDB-C515-F9A9-418D-83A0ACEC7027}"/>
          </ac:picMkLst>
        </pc:picChg>
        <pc:picChg chg="del">
          <ac:chgData name="ELISE SANTELLA - STUDENT" userId="da50a9d0-5f29-4bd7-a666-f7ef63321bff" providerId="ADAL" clId="{B817A51A-BCB5-4FC7-B0FA-831FD704FA0D}" dt="2023-05-04T19:21:19.137" v="34" actId="478"/>
          <ac:picMkLst>
            <pc:docMk/>
            <pc:sldMk cId="649141820" sldId="274"/>
            <ac:picMk id="8" creationId="{E4DD6289-4268-5753-ACA9-7EA664738302}"/>
          </ac:picMkLst>
        </pc:picChg>
        <pc:picChg chg="add del mod modCrop">
          <ac:chgData name="ELISE SANTELLA - STUDENT" userId="da50a9d0-5f29-4bd7-a666-f7ef63321bff" providerId="ADAL" clId="{B817A51A-BCB5-4FC7-B0FA-831FD704FA0D}" dt="2023-05-04T20:03:52.830" v="197" actId="478"/>
          <ac:picMkLst>
            <pc:docMk/>
            <pc:sldMk cId="649141820" sldId="274"/>
            <ac:picMk id="9" creationId="{EA784F20-98AE-4187-C781-E80885C515C5}"/>
          </ac:picMkLst>
        </pc:picChg>
        <pc:picChg chg="add mod modCrop">
          <ac:chgData name="ELISE SANTELLA - STUDENT" userId="da50a9d0-5f29-4bd7-a666-f7ef63321bff" providerId="ADAL" clId="{B817A51A-BCB5-4FC7-B0FA-831FD704FA0D}" dt="2023-05-04T20:04:35.883" v="209" actId="1076"/>
          <ac:picMkLst>
            <pc:docMk/>
            <pc:sldMk cId="649141820" sldId="274"/>
            <ac:picMk id="10" creationId="{60A34949-9FF9-C5F7-745C-155F67ACF59D}"/>
          </ac:picMkLst>
        </pc:picChg>
        <pc:picChg chg="add del mod">
          <ac:chgData name="ELISE SANTELLA - STUDENT" userId="da50a9d0-5f29-4bd7-a666-f7ef63321bff" providerId="ADAL" clId="{B817A51A-BCB5-4FC7-B0FA-831FD704FA0D}" dt="2023-05-05T12:23:20.728" v="962" actId="478"/>
          <ac:picMkLst>
            <pc:docMk/>
            <pc:sldMk cId="649141820" sldId="274"/>
            <ac:picMk id="11" creationId="{FC9BCEFB-4CCA-6023-7545-7F4B6D72A9E4}"/>
          </ac:picMkLst>
        </pc:picChg>
        <pc:picChg chg="add del mod modCrop">
          <ac:chgData name="ELISE SANTELLA - STUDENT" userId="da50a9d0-5f29-4bd7-a666-f7ef63321bff" providerId="ADAL" clId="{B817A51A-BCB5-4FC7-B0FA-831FD704FA0D}" dt="2023-05-05T12:30:16.241" v="1027" actId="478"/>
          <ac:picMkLst>
            <pc:docMk/>
            <pc:sldMk cId="649141820" sldId="274"/>
            <ac:picMk id="12" creationId="{779ED86E-BFC8-74D3-0727-693DD7EA9C3D}"/>
          </ac:picMkLst>
        </pc:picChg>
        <pc:picChg chg="add mod modCrop">
          <ac:chgData name="ELISE SANTELLA - STUDENT" userId="da50a9d0-5f29-4bd7-a666-f7ef63321bff" providerId="ADAL" clId="{B817A51A-BCB5-4FC7-B0FA-831FD704FA0D}" dt="2023-05-05T12:31:01.306" v="1039" actId="14100"/>
          <ac:picMkLst>
            <pc:docMk/>
            <pc:sldMk cId="649141820" sldId="274"/>
            <ac:picMk id="13" creationId="{08197148-4FEE-D9A0-24F8-E524B6B401C2}"/>
          </ac:picMkLst>
        </pc:picChg>
      </pc:sldChg>
      <pc:sldChg chg="modSp add mod">
        <pc:chgData name="ELISE SANTELLA - STUDENT" userId="da50a9d0-5f29-4bd7-a666-f7ef63321bff" providerId="ADAL" clId="{B817A51A-BCB5-4FC7-B0FA-831FD704FA0D}" dt="2023-05-05T10:46:08.962" v="495" actId="948"/>
        <pc:sldMkLst>
          <pc:docMk/>
          <pc:sldMk cId="3423761714" sldId="275"/>
        </pc:sldMkLst>
        <pc:spChg chg="mod">
          <ac:chgData name="ELISE SANTELLA - STUDENT" userId="da50a9d0-5f29-4bd7-a666-f7ef63321bff" providerId="ADAL" clId="{B817A51A-BCB5-4FC7-B0FA-831FD704FA0D}" dt="2023-05-04T19:21:57.243" v="51" actId="20577"/>
          <ac:spMkLst>
            <pc:docMk/>
            <pc:sldMk cId="3423761714" sldId="275"/>
            <ac:spMk id="2" creationId="{DE904F85-8BD5-4D8E-B5D3-F956F7A5B01B}"/>
          </ac:spMkLst>
        </pc:spChg>
        <pc:spChg chg="mod">
          <ac:chgData name="ELISE SANTELLA - STUDENT" userId="da50a9d0-5f29-4bd7-a666-f7ef63321bff" providerId="ADAL" clId="{B817A51A-BCB5-4FC7-B0FA-831FD704FA0D}" dt="2023-05-05T10:46:08.962" v="495" actId="948"/>
          <ac:spMkLst>
            <pc:docMk/>
            <pc:sldMk cId="3423761714" sldId="275"/>
            <ac:spMk id="5" creationId="{967579A4-0CEF-4498-9849-2EF3B0AD68B9}"/>
          </ac:spMkLst>
        </pc:spChg>
      </pc:sldChg>
      <pc:sldChg chg="addSp delSp modSp add mod ord">
        <pc:chgData name="ELISE SANTELLA - STUDENT" userId="da50a9d0-5f29-4bd7-a666-f7ef63321bff" providerId="ADAL" clId="{B817A51A-BCB5-4FC7-B0FA-831FD704FA0D}" dt="2023-05-05T10:58:53.791" v="614"/>
        <pc:sldMkLst>
          <pc:docMk/>
          <pc:sldMk cId="1542018076" sldId="276"/>
        </pc:sldMkLst>
        <pc:spChg chg="mod">
          <ac:chgData name="ELISE SANTELLA - STUDENT" userId="da50a9d0-5f29-4bd7-a666-f7ef63321bff" providerId="ADAL" clId="{B817A51A-BCB5-4FC7-B0FA-831FD704FA0D}" dt="2023-05-05T10:57:54.443" v="560" actId="1076"/>
          <ac:spMkLst>
            <pc:docMk/>
            <pc:sldMk cId="1542018076" sldId="276"/>
            <ac:spMk id="2" creationId="{0B2D3EDD-225C-4661-A717-BED2FB54EC98}"/>
          </ac:spMkLst>
        </pc:spChg>
        <pc:spChg chg="add mod">
          <ac:chgData name="ELISE SANTELLA - STUDENT" userId="da50a9d0-5f29-4bd7-a666-f7ef63321bff" providerId="ADAL" clId="{B817A51A-BCB5-4FC7-B0FA-831FD704FA0D}" dt="2023-05-05T10:58:44.721" v="610" actId="122"/>
          <ac:spMkLst>
            <pc:docMk/>
            <pc:sldMk cId="1542018076" sldId="276"/>
            <ac:spMk id="4" creationId="{A95ED4BD-475B-AEDD-A56A-B933B4702401}"/>
          </ac:spMkLst>
        </pc:spChg>
        <pc:picChg chg="add del">
          <ac:chgData name="ELISE SANTELLA - STUDENT" userId="da50a9d0-5f29-4bd7-a666-f7ef63321bff" providerId="ADAL" clId="{B817A51A-BCB5-4FC7-B0FA-831FD704FA0D}" dt="2023-05-05T10:58:16.230" v="562" actId="478"/>
          <ac:picMkLst>
            <pc:docMk/>
            <pc:sldMk cId="1542018076" sldId="276"/>
            <ac:picMk id="3" creationId="{100173E6-AFBA-AD06-C586-03C20C032B4F}"/>
          </ac:picMkLst>
        </pc:picChg>
        <pc:picChg chg="del">
          <ac:chgData name="ELISE SANTELLA - STUDENT" userId="da50a9d0-5f29-4bd7-a666-f7ef63321bff" providerId="ADAL" clId="{B817A51A-BCB5-4FC7-B0FA-831FD704FA0D}" dt="2023-05-05T10:57:51.863" v="559" actId="478"/>
          <ac:picMkLst>
            <pc:docMk/>
            <pc:sldMk cId="1542018076" sldId="276"/>
            <ac:picMk id="5" creationId="{AF4D3BA2-98F2-4FA7-8FFE-D1670E4265C6}"/>
          </ac:picMkLst>
        </pc:picChg>
        <pc:picChg chg="del">
          <ac:chgData name="ELISE SANTELLA - STUDENT" userId="da50a9d0-5f29-4bd7-a666-f7ef63321bff" providerId="ADAL" clId="{B817A51A-BCB5-4FC7-B0FA-831FD704FA0D}" dt="2023-05-05T10:57:36.728" v="547" actId="478"/>
          <ac:picMkLst>
            <pc:docMk/>
            <pc:sldMk cId="1542018076" sldId="276"/>
            <ac:picMk id="6" creationId="{78871035-7499-4779-7B07-9B014676672B}"/>
          </ac:picMkLst>
        </pc:picChg>
      </pc:sldChg>
      <pc:sldChg chg="addSp delSp modSp add del mod ord">
        <pc:chgData name="ELISE SANTELLA - STUDENT" userId="da50a9d0-5f29-4bd7-a666-f7ef63321bff" providerId="ADAL" clId="{B817A51A-BCB5-4FC7-B0FA-831FD704FA0D}" dt="2023-05-05T10:53:14.969" v="540" actId="2696"/>
        <pc:sldMkLst>
          <pc:docMk/>
          <pc:sldMk cId="3379255389" sldId="276"/>
        </pc:sldMkLst>
        <pc:spChg chg="mod">
          <ac:chgData name="ELISE SANTELLA - STUDENT" userId="da50a9d0-5f29-4bd7-a666-f7ef63321bff" providerId="ADAL" clId="{B817A51A-BCB5-4FC7-B0FA-831FD704FA0D}" dt="2023-05-04T19:22:58.276" v="98" actId="20577"/>
          <ac:spMkLst>
            <pc:docMk/>
            <pc:sldMk cId="3379255389" sldId="276"/>
            <ac:spMk id="2" creationId="{DE904F85-8BD5-4D8E-B5D3-F956F7A5B01B}"/>
          </ac:spMkLst>
        </pc:spChg>
        <pc:spChg chg="del mod">
          <ac:chgData name="ELISE SANTELLA - STUDENT" userId="da50a9d0-5f29-4bd7-a666-f7ef63321bff" providerId="ADAL" clId="{B817A51A-BCB5-4FC7-B0FA-831FD704FA0D}" dt="2023-05-05T10:49:31.755" v="531"/>
          <ac:spMkLst>
            <pc:docMk/>
            <pc:sldMk cId="3379255389" sldId="276"/>
            <ac:spMk id="5" creationId="{967579A4-0CEF-4498-9849-2EF3B0AD68B9}"/>
          </ac:spMkLst>
        </pc:spChg>
        <pc:graphicFrameChg chg="add mod modGraphic">
          <ac:chgData name="ELISE SANTELLA - STUDENT" userId="da50a9d0-5f29-4bd7-a666-f7ef63321bff" providerId="ADAL" clId="{B817A51A-BCB5-4FC7-B0FA-831FD704FA0D}" dt="2023-05-05T10:49:46.310" v="539" actId="20577"/>
          <ac:graphicFrameMkLst>
            <pc:docMk/>
            <pc:sldMk cId="3379255389" sldId="276"/>
            <ac:graphicFrameMk id="4" creationId="{DC5F51B4-BFD4-0644-2DBF-1A4710654A39}"/>
          </ac:graphicFrameMkLst>
        </pc:graphicFrameChg>
      </pc:sldChg>
    </pc:docChg>
  </pc:docChgLst>
  <pc:docChgLst>
    <pc:chgData name="ELISE SANTELLA - STUDENT" userId="da50a9d0-5f29-4bd7-a666-f7ef63321bff" providerId="ADAL" clId="{50312B2A-21E1-439B-9440-35BC2FC62825}"/>
    <pc:docChg chg="custSel addSld delSld modSld sldOrd">
      <pc:chgData name="ELISE SANTELLA - STUDENT" userId="da50a9d0-5f29-4bd7-a666-f7ef63321bff" providerId="ADAL" clId="{50312B2A-21E1-439B-9440-35BC2FC62825}" dt="2023-05-04T15:37:40.157" v="299" actId="20577"/>
      <pc:docMkLst>
        <pc:docMk/>
      </pc:docMkLst>
      <pc:sldChg chg="addSp delSp modSp mod">
        <pc:chgData name="ELISE SANTELLA - STUDENT" userId="da50a9d0-5f29-4bd7-a666-f7ef63321bff" providerId="ADAL" clId="{50312B2A-21E1-439B-9440-35BC2FC62825}" dt="2023-05-04T15:25:50.141" v="28" actId="478"/>
        <pc:sldMkLst>
          <pc:docMk/>
          <pc:sldMk cId="1474723574" sldId="258"/>
        </pc:sldMkLst>
        <pc:spChg chg="mod">
          <ac:chgData name="ELISE SANTELLA - STUDENT" userId="da50a9d0-5f29-4bd7-a666-f7ef63321bff" providerId="ADAL" clId="{50312B2A-21E1-439B-9440-35BC2FC62825}" dt="2023-05-04T15:25:47.267" v="27" actId="20577"/>
          <ac:spMkLst>
            <pc:docMk/>
            <pc:sldMk cId="1474723574" sldId="258"/>
            <ac:spMk id="2" creationId="{0C0EB2D7-490C-4B52-AC07-484DDA71A029}"/>
          </ac:spMkLst>
        </pc:spChg>
        <pc:spChg chg="add del mod">
          <ac:chgData name="ELISE SANTELLA - STUDENT" userId="da50a9d0-5f29-4bd7-a666-f7ef63321bff" providerId="ADAL" clId="{50312B2A-21E1-439B-9440-35BC2FC62825}" dt="2023-05-04T15:25:03.920" v="1" actId="931"/>
          <ac:spMkLst>
            <pc:docMk/>
            <pc:sldMk cId="1474723574" sldId="258"/>
            <ac:spMk id="4" creationId="{D0CDD297-8736-B034-AADD-01F0082F1A0A}"/>
          </ac:spMkLst>
        </pc:spChg>
        <pc:spChg chg="add mod">
          <ac:chgData name="ELISE SANTELLA - STUDENT" userId="da50a9d0-5f29-4bd7-a666-f7ef63321bff" providerId="ADAL" clId="{50312B2A-21E1-439B-9440-35BC2FC62825}" dt="2023-05-04T15:25:50.141" v="28" actId="478"/>
          <ac:spMkLst>
            <pc:docMk/>
            <pc:sldMk cId="1474723574" sldId="258"/>
            <ac:spMk id="10" creationId="{A0751C7A-74D2-271B-BAD7-257200D9F0B6}"/>
          </ac:spMkLst>
        </pc:spChg>
        <pc:picChg chg="del">
          <ac:chgData name="ELISE SANTELLA - STUDENT" userId="da50a9d0-5f29-4bd7-a666-f7ef63321bff" providerId="ADAL" clId="{50312B2A-21E1-439B-9440-35BC2FC62825}" dt="2023-05-04T15:24:48.201" v="0" actId="478"/>
          <ac:picMkLst>
            <pc:docMk/>
            <pc:sldMk cId="1474723574" sldId="258"/>
            <ac:picMk id="5" creationId="{BB3BA3B4-6E4F-4A85-9E59-70FFBA9216A4}"/>
          </ac:picMkLst>
        </pc:picChg>
        <pc:picChg chg="add del mod">
          <ac:chgData name="ELISE SANTELLA - STUDENT" userId="da50a9d0-5f29-4bd7-a666-f7ef63321bff" providerId="ADAL" clId="{50312B2A-21E1-439B-9440-35BC2FC62825}" dt="2023-05-04T15:25:50.141" v="28" actId="478"/>
          <ac:picMkLst>
            <pc:docMk/>
            <pc:sldMk cId="1474723574" sldId="258"/>
            <ac:picMk id="8" creationId="{0136AFD2-BA13-B080-D6A4-4BC6658E306B}"/>
          </ac:picMkLst>
        </pc:picChg>
      </pc:sldChg>
      <pc:sldChg chg="delSp modSp mod ord">
        <pc:chgData name="ELISE SANTELLA - STUDENT" userId="da50a9d0-5f29-4bd7-a666-f7ef63321bff" providerId="ADAL" clId="{50312B2A-21E1-439B-9440-35BC2FC62825}" dt="2023-05-04T15:36:09.627" v="250" actId="20577"/>
        <pc:sldMkLst>
          <pc:docMk/>
          <pc:sldMk cId="3465508000" sldId="260"/>
        </pc:sldMkLst>
        <pc:spChg chg="mod">
          <ac:chgData name="ELISE SANTELLA - STUDENT" userId="da50a9d0-5f29-4bd7-a666-f7ef63321bff" providerId="ADAL" clId="{50312B2A-21E1-439B-9440-35BC2FC62825}" dt="2023-05-04T15:26:53.372" v="47" actId="20577"/>
          <ac:spMkLst>
            <pc:docMk/>
            <pc:sldMk cId="3465508000" sldId="260"/>
            <ac:spMk id="2" creationId="{DE904F85-8BD5-4D8E-B5D3-F956F7A5B01B}"/>
          </ac:spMkLst>
        </pc:spChg>
        <pc:spChg chg="mod">
          <ac:chgData name="ELISE SANTELLA - STUDENT" userId="da50a9d0-5f29-4bd7-a666-f7ef63321bff" providerId="ADAL" clId="{50312B2A-21E1-439B-9440-35BC2FC62825}" dt="2023-05-04T15:36:09.627" v="250" actId="20577"/>
          <ac:spMkLst>
            <pc:docMk/>
            <pc:sldMk cId="3465508000" sldId="260"/>
            <ac:spMk id="5" creationId="{967579A4-0CEF-4498-9849-2EF3B0AD68B9}"/>
          </ac:spMkLst>
        </pc:spChg>
        <pc:picChg chg="del">
          <ac:chgData name="ELISE SANTELLA - STUDENT" userId="da50a9d0-5f29-4bd7-a666-f7ef63321bff" providerId="ADAL" clId="{50312B2A-21E1-439B-9440-35BC2FC62825}" dt="2023-05-04T15:27:06.005" v="50" actId="478"/>
          <ac:picMkLst>
            <pc:docMk/>
            <pc:sldMk cId="3465508000" sldId="260"/>
            <ac:picMk id="7" creationId="{A10A5699-5FA6-4A87-9E19-284A71A6AEC6}"/>
          </ac:picMkLst>
        </pc:picChg>
        <pc:picChg chg="del">
          <ac:chgData name="ELISE SANTELLA - STUDENT" userId="da50a9d0-5f29-4bd7-a666-f7ef63321bff" providerId="ADAL" clId="{50312B2A-21E1-439B-9440-35BC2FC62825}" dt="2023-05-04T15:27:07.531" v="52" actId="478"/>
          <ac:picMkLst>
            <pc:docMk/>
            <pc:sldMk cId="3465508000" sldId="260"/>
            <ac:picMk id="9" creationId="{8F20CF35-D45C-43AA-94F5-AE3210BE3710}"/>
          </ac:picMkLst>
        </pc:picChg>
        <pc:picChg chg="del">
          <ac:chgData name="ELISE SANTELLA - STUDENT" userId="da50a9d0-5f29-4bd7-a666-f7ef63321bff" providerId="ADAL" clId="{50312B2A-21E1-439B-9440-35BC2FC62825}" dt="2023-05-04T15:27:06.947" v="51" actId="478"/>
          <ac:picMkLst>
            <pc:docMk/>
            <pc:sldMk cId="3465508000" sldId="260"/>
            <ac:picMk id="15" creationId="{8099AE37-C689-4402-9528-5DE7AA5F6075}"/>
          </ac:picMkLst>
        </pc:picChg>
        <pc:picChg chg="del">
          <ac:chgData name="ELISE SANTELLA - STUDENT" userId="da50a9d0-5f29-4bd7-a666-f7ef63321bff" providerId="ADAL" clId="{50312B2A-21E1-439B-9440-35BC2FC62825}" dt="2023-05-04T15:27:08.250" v="53" actId="478"/>
          <ac:picMkLst>
            <pc:docMk/>
            <pc:sldMk cId="3465508000" sldId="260"/>
            <ac:picMk id="17" creationId="{5AF35E49-6AB2-44D3-9590-933DF7C0A55C}"/>
          </ac:picMkLst>
        </pc:picChg>
      </pc:sldChg>
      <pc:sldChg chg="addSp delSp modSp mod">
        <pc:chgData name="ELISE SANTELLA - STUDENT" userId="da50a9d0-5f29-4bd7-a666-f7ef63321bff" providerId="ADAL" clId="{50312B2A-21E1-439B-9440-35BC2FC62825}" dt="2023-05-04T15:30:34.083" v="163" actId="1076"/>
        <pc:sldMkLst>
          <pc:docMk/>
          <pc:sldMk cId="955405664" sldId="261"/>
        </pc:sldMkLst>
        <pc:spChg chg="mod">
          <ac:chgData name="ELISE SANTELLA - STUDENT" userId="da50a9d0-5f29-4bd7-a666-f7ef63321bff" providerId="ADAL" clId="{50312B2A-21E1-439B-9440-35BC2FC62825}" dt="2023-05-04T15:28:01.051" v="160" actId="1076"/>
          <ac:spMkLst>
            <pc:docMk/>
            <pc:sldMk cId="955405664" sldId="261"/>
            <ac:spMk id="2" creationId="{0B2D3EDD-225C-4661-A717-BED2FB54EC98}"/>
          </ac:spMkLst>
        </pc:spChg>
        <pc:picChg chg="del">
          <ac:chgData name="ELISE SANTELLA - STUDENT" userId="da50a9d0-5f29-4bd7-a666-f7ef63321bff" providerId="ADAL" clId="{50312B2A-21E1-439B-9440-35BC2FC62825}" dt="2023-05-04T15:27:48.501" v="131" actId="478"/>
          <ac:picMkLst>
            <pc:docMk/>
            <pc:sldMk cId="955405664" sldId="261"/>
            <ac:picMk id="4" creationId="{7347CA71-CC08-4B3A-88CB-02B48745C1AA}"/>
          </ac:picMkLst>
        </pc:picChg>
        <pc:picChg chg="add mod">
          <ac:chgData name="ELISE SANTELLA - STUDENT" userId="da50a9d0-5f29-4bd7-a666-f7ef63321bff" providerId="ADAL" clId="{50312B2A-21E1-439B-9440-35BC2FC62825}" dt="2023-05-04T15:30:34.083" v="163" actId="1076"/>
          <ac:picMkLst>
            <pc:docMk/>
            <pc:sldMk cId="955405664" sldId="261"/>
            <ac:picMk id="6" creationId="{78871035-7499-4779-7B07-9B014676672B}"/>
          </ac:picMkLst>
        </pc:picChg>
      </pc:sldChg>
      <pc:sldChg chg="new del">
        <pc:chgData name="ELISE SANTELLA - STUDENT" userId="da50a9d0-5f29-4bd7-a666-f7ef63321bff" providerId="ADAL" clId="{50312B2A-21E1-439B-9440-35BC2FC62825}" dt="2023-05-04T15:25:33.179" v="8" actId="2696"/>
        <pc:sldMkLst>
          <pc:docMk/>
          <pc:sldMk cId="1091676976" sldId="269"/>
        </pc:sldMkLst>
      </pc:sldChg>
      <pc:sldChg chg="add">
        <pc:chgData name="ELISE SANTELLA - STUDENT" userId="da50a9d0-5f29-4bd7-a666-f7ef63321bff" providerId="ADAL" clId="{50312B2A-21E1-439B-9440-35BC2FC62825}" dt="2023-05-04T15:25:31.132" v="7" actId="2890"/>
        <pc:sldMkLst>
          <pc:docMk/>
          <pc:sldMk cId="3484718467" sldId="270"/>
        </pc:sldMkLst>
      </pc:sldChg>
      <pc:sldChg chg="new del">
        <pc:chgData name="ELISE SANTELLA - STUDENT" userId="da50a9d0-5f29-4bd7-a666-f7ef63321bff" providerId="ADAL" clId="{50312B2A-21E1-439B-9440-35BC2FC62825}" dt="2023-05-04T15:26:29.171" v="30" actId="47"/>
        <pc:sldMkLst>
          <pc:docMk/>
          <pc:sldMk cId="610432533" sldId="271"/>
        </pc:sldMkLst>
      </pc:sldChg>
      <pc:sldChg chg="add">
        <pc:chgData name="ELISE SANTELLA - STUDENT" userId="da50a9d0-5f29-4bd7-a666-f7ef63321bff" providerId="ADAL" clId="{50312B2A-21E1-439B-9440-35BC2FC62825}" dt="2023-05-04T15:26:42.375" v="31" actId="2890"/>
        <pc:sldMkLst>
          <pc:docMk/>
          <pc:sldMk cId="3576967160" sldId="271"/>
        </pc:sldMkLst>
      </pc:sldChg>
      <pc:sldChg chg="modSp add mod ord">
        <pc:chgData name="ELISE SANTELLA - STUDENT" userId="da50a9d0-5f29-4bd7-a666-f7ef63321bff" providerId="ADAL" clId="{50312B2A-21E1-439B-9440-35BC2FC62825}" dt="2023-05-04T15:37:40.157" v="299" actId="20577"/>
        <pc:sldMkLst>
          <pc:docMk/>
          <pc:sldMk cId="1118306224" sldId="272"/>
        </pc:sldMkLst>
        <pc:spChg chg="mod">
          <ac:chgData name="ELISE SANTELLA - STUDENT" userId="da50a9d0-5f29-4bd7-a666-f7ef63321bff" providerId="ADAL" clId="{50312B2A-21E1-439B-9440-35BC2FC62825}" dt="2023-05-04T15:37:40.157" v="299" actId="20577"/>
          <ac:spMkLst>
            <pc:docMk/>
            <pc:sldMk cId="1118306224" sldId="272"/>
            <ac:spMk id="2" creationId="{DE904F85-8BD5-4D8E-B5D3-F956F7A5B01B}"/>
          </ac:spMkLst>
        </pc:spChg>
        <pc:spChg chg="mod">
          <ac:chgData name="ELISE SANTELLA - STUDENT" userId="da50a9d0-5f29-4bd7-a666-f7ef63321bff" providerId="ADAL" clId="{50312B2A-21E1-439B-9440-35BC2FC62825}" dt="2023-05-04T15:37:24.036" v="276" actId="20577"/>
          <ac:spMkLst>
            <pc:docMk/>
            <pc:sldMk cId="1118306224" sldId="272"/>
            <ac:spMk id="5" creationId="{967579A4-0CEF-4498-9849-2EF3B0AD68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AA92-C348-4524-9F13-153A425C5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1F7E4-4C0F-434F-92CA-5A7FCE23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7CD54-15E9-4B96-AE5F-BA6E6A61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BAD86-8688-4BE9-BC8A-D44E8B00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5574C-DCC6-42B2-9EFD-31010D87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697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3BF6-6A40-472B-AE70-CF9A2E07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29F9C-5B48-4653-9A1D-B4E9F5296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4CF4-76C0-43C4-9748-4CAD9A65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D8F2-86F0-4CAE-80B9-1B5ECA72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CC0BF-FCB2-40A1-8166-6533E2552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904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F4742-6927-4915-941F-BC6C47367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CCF6B-0C79-4450-910F-1AAF843E6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390C8-40DC-4330-97CA-D4205B1F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48BC-DE98-4A26-9801-934BDA5E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9DABA-D1CC-4F75-BAF5-B9C45D49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46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715F-6F32-4E67-A290-AED3AB73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9D85-36B2-4219-888E-0590F2F4F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6263C-28D5-476C-BAB3-5B9E43C6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CD1F7-57E2-49A7-ACB6-E6903FAC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82075-5C8A-4889-9F6B-9251C33F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637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1916-AA2C-4FFA-9A0F-45A7D220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8DAB2-C897-45BB-9EDD-F9EB3567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67F5-4BE3-42E0-9E59-6567DE9D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00088-01B7-449B-B613-17523C5D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E2535-FB7E-4D5D-9B2E-02151ED9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852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9609-70F1-46DF-B872-F5FCBC1E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6DAAA-69E5-4ED1-AD8D-E1DAEE794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1E1C5-05C2-404E-BC81-E0695D47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64652-DC07-44AA-901F-972AD4C6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37AAF-F2A4-4770-8114-609BCB7E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EF142-24AB-48C3-9E16-FD037DB5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295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6542-3BEB-4564-9678-993F5BF6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19C7C-9D5C-4466-A4CA-874F72B75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C71A5-B489-4961-BA8A-AA3CE58AE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09E18-D56C-49A5-A679-A14FDA1EA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63029-E84C-43B1-8995-FB6D53D93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D07425-43A2-424B-81FC-46830166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5E4D0-CCB7-475E-9F10-67077034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03D5E-B5BC-40A8-AED2-8C5D799C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558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61D4-9C7E-4B05-A282-F078A6CA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074A3-D2DE-4DE5-A25F-6D5F9087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4E9E1-0115-4CAF-98F9-7C68BABF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B732C-D930-4C7A-998D-6207C025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754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C48BD-9F4E-4CC6-831B-8BC24427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35560-89E4-40B0-8EF4-FAC05C56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555B8-9950-4EA6-84CC-082D4FBE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7025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6F85-4581-472A-A4F0-24E4078F7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4512-944A-4831-9DDF-519BBDE1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0D49B-84FC-4E81-8BEC-80EB89A46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01074-4ECC-4259-ADDD-7146A9638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3FCF3-A27C-4C4F-8F9D-B1A9A73C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E97C4-95C7-41D5-9CC7-77201E02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9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62FA-DF7C-46DF-8471-BE87B52B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D2BEC-BEB5-4F51-97E2-F5B982A7E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CBEC8-4F32-4574-9DAA-EA1DAC04C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6B23-706D-4F15-B49A-5F69E9880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A3564-D36A-4C01-B1BE-EFAA2383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0D23B-4EC9-4778-89EB-C53383FD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4506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78578-9335-42FC-85EF-749F503F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FA38-8584-4EE0-81BD-4788D86F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904EC-4E19-4F5E-A393-DBA5B9DE6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368CC-8726-408C-9BAF-A8C864F7A76C}" type="datetimeFigureOut">
              <a:rPr lang="en-IE" smtClean="0"/>
              <a:t>04/05/2023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1D109-C7BE-451B-9F72-CB0EF423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D5BD-5034-4370-810E-77DB4949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C5708-1813-4160-A2E2-F445BAB2A32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270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8.svg"/><Relationship Id="rId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2.png"/><Relationship Id="rId18" Type="http://schemas.openxmlformats.org/officeDocument/2006/relationships/image" Target="../media/image38.svg"/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17" Type="http://schemas.openxmlformats.org/officeDocument/2006/relationships/image" Target="../media/image37.png"/><Relationship Id="rId2" Type="http://schemas.openxmlformats.org/officeDocument/2006/relationships/image" Target="../media/image3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5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10" Type="http://schemas.openxmlformats.org/officeDocument/2006/relationships/image" Target="../media/image38.svg"/><Relationship Id="rId4" Type="http://schemas.openxmlformats.org/officeDocument/2006/relationships/image" Target="../media/image60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2.pn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DEE2-6166-4E27-A943-58EEC07B7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916" y="2101888"/>
            <a:ext cx="4572000" cy="1135878"/>
          </a:xfrm>
        </p:spPr>
        <p:txBody>
          <a:bodyPr/>
          <a:lstStyle/>
          <a:p>
            <a:r>
              <a:rPr lang="en-IE" u="sng">
                <a:solidFill>
                  <a:srgbClr val="004E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TAPP</a:t>
            </a:r>
            <a:endParaRPr lang="en-IE" u="sng" dirty="0">
              <a:solidFill>
                <a:srgbClr val="004E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1FB6F-749F-40AD-90F1-F454B5886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916" y="342900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IE" b="1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(Transact-App)</a:t>
            </a:r>
          </a:p>
          <a:p>
            <a:r>
              <a:rPr lang="en-IE" sz="180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Crypto Payment System</a:t>
            </a:r>
          </a:p>
          <a:p>
            <a:endParaRPr lang="en-IE" sz="180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E" sz="180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Final Year Project</a:t>
            </a:r>
          </a:p>
          <a:p>
            <a:r>
              <a:rPr lang="en-IE" sz="140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Elise Santella</a:t>
            </a:r>
            <a:endParaRPr lang="en-IE" sz="1400" dirty="0">
              <a:solidFill>
                <a:srgbClr val="004E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B7F1B-E6F4-4305-B9EC-018BD8C6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1" y="278077"/>
            <a:ext cx="5803895" cy="153632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675802F-9B11-4ECF-A183-EB83768FBD09}"/>
              </a:ext>
            </a:extLst>
          </p:cNvPr>
          <p:cNvCxnSpPr/>
          <p:nvPr/>
        </p:nvCxnSpPr>
        <p:spPr>
          <a:xfrm>
            <a:off x="9613783" y="278077"/>
            <a:ext cx="2197916" cy="2154730"/>
          </a:xfrm>
          <a:prstGeom prst="bentConnector3">
            <a:avLst>
              <a:gd name="adj1" fmla="val 100763"/>
            </a:avLst>
          </a:prstGeom>
          <a:ln>
            <a:solidFill>
              <a:srgbClr val="00808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710C24F-2BDD-40DE-ABBC-6BFE5C91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6724" y="4256881"/>
            <a:ext cx="2231329" cy="2176461"/>
          </a:xfrm>
          <a:prstGeom prst="rect">
            <a:avLst/>
          </a:prstGeom>
        </p:spPr>
      </p:pic>
      <p:pic>
        <p:nvPicPr>
          <p:cNvPr id="25" name="Graphic 24" descr="Phone Vibration outline">
            <a:extLst>
              <a:ext uri="{FF2B5EF4-FFF2-40B4-BE49-F238E27FC236}">
                <a16:creationId xmlns:a16="http://schemas.microsoft.com/office/drawing/2014/main" id="{712EECD6-2E80-4C25-B329-8B8B87427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5732" y="4177038"/>
            <a:ext cx="2197916" cy="2197916"/>
          </a:xfrm>
          <a:prstGeom prst="rect">
            <a:avLst/>
          </a:prstGeom>
        </p:spPr>
      </p:pic>
      <p:pic>
        <p:nvPicPr>
          <p:cNvPr id="29" name="Graphic 28" descr="Coins outline">
            <a:extLst>
              <a:ext uri="{FF2B5EF4-FFF2-40B4-BE49-F238E27FC236}">
                <a16:creationId xmlns:a16="http://schemas.microsoft.com/office/drawing/2014/main" id="{F9927C5A-FCD2-40B5-AFFC-7CBCED176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0081" y="5322395"/>
            <a:ext cx="646986" cy="64698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73EACE-8881-3DD7-3127-98095D286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4027">
            <a:off x="9860904" y="4535363"/>
            <a:ext cx="867081" cy="14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B5922C-6F4C-4581-8F3E-F2DAE0021CEC}"/>
              </a:ext>
            </a:extLst>
          </p:cNvPr>
          <p:cNvCxnSpPr>
            <a:cxnSpLocks/>
          </p:cNvCxnSpPr>
          <p:nvPr/>
        </p:nvCxnSpPr>
        <p:spPr>
          <a:xfrm>
            <a:off x="6904139" y="616846"/>
            <a:ext cx="453006" cy="411060"/>
          </a:xfrm>
          <a:prstGeom prst="bentConnector3">
            <a:avLst>
              <a:gd name="adj1" fmla="val 100000"/>
            </a:avLst>
          </a:prstGeom>
          <a:ln>
            <a:solidFill>
              <a:srgbClr val="004E4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11FF9-45E3-4938-97AC-739829CE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18429" y="911698"/>
            <a:ext cx="469433" cy="420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ECABBB-0D67-4AA8-8F76-967024AF5EED}"/>
              </a:ext>
            </a:extLst>
          </p:cNvPr>
          <p:cNvSpPr txBox="1"/>
          <p:nvPr/>
        </p:nvSpPr>
        <p:spPr>
          <a:xfrm>
            <a:off x="1109601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Merchant</a:t>
            </a:r>
            <a:r>
              <a:rPr lang="en-I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3D1-7DAB-475B-A56F-5709C5FDE882}"/>
              </a:ext>
            </a:extLst>
          </p:cNvPr>
          <p:cNvSpPr txBox="1"/>
          <p:nvPr/>
        </p:nvSpPr>
        <p:spPr>
          <a:xfrm>
            <a:off x="5452277" y="1690688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Customer</a:t>
            </a:r>
            <a:r>
              <a:rPr lang="en-IE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DDBBCE-396C-4A2E-857C-000B4EAF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45" y="3021624"/>
            <a:ext cx="1182727" cy="16460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97B87-BF93-48F1-AB41-3C0730BE3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926" b="7078"/>
          <a:stretch/>
        </p:blipFill>
        <p:spPr>
          <a:xfrm>
            <a:off x="5083905" y="2018273"/>
            <a:ext cx="2150911" cy="4142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915F3-C09F-439E-A18B-C6A30E4FA2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5" b="6666"/>
          <a:stretch/>
        </p:blipFill>
        <p:spPr>
          <a:xfrm>
            <a:off x="838200" y="1996478"/>
            <a:ext cx="2150911" cy="4096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A7338-2CD5-4C8B-80C0-C2EB9A85D7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24" b="8134"/>
          <a:stretch/>
        </p:blipFill>
        <p:spPr>
          <a:xfrm>
            <a:off x="8662201" y="2118568"/>
            <a:ext cx="2211898" cy="4142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8DBAB-DF83-4B01-8367-117C80BFB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08" y="227972"/>
            <a:ext cx="2908044" cy="7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9ED40-319C-1A3A-A0F4-72635C419E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85"/>
          <a:stretch/>
        </p:blipFill>
        <p:spPr>
          <a:xfrm>
            <a:off x="798816" y="1934361"/>
            <a:ext cx="2190295" cy="4526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B3D4C-C0B8-02BB-8465-EC84C78AE7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24"/>
          <a:stretch/>
        </p:blipFill>
        <p:spPr>
          <a:xfrm>
            <a:off x="5034712" y="2018273"/>
            <a:ext cx="2200104" cy="4142023"/>
          </a:xfrm>
          <a:prstGeom prst="rect">
            <a:avLst/>
          </a:prstGeom>
        </p:spPr>
      </p:pic>
      <p:pic>
        <p:nvPicPr>
          <p:cNvPr id="22" name="Graphic 21" descr="Right pointing backhand index outline">
            <a:extLst>
              <a:ext uri="{FF2B5EF4-FFF2-40B4-BE49-F238E27FC236}">
                <a16:creationId xmlns:a16="http://schemas.microsoft.com/office/drawing/2014/main" id="{F534A7D9-548E-41E7-A64C-0DFBF88ED0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51502">
            <a:off x="6423007" y="5124988"/>
            <a:ext cx="1579470" cy="1579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D4DAD-0252-20C6-323B-6381F993F6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324"/>
          <a:stretch/>
        </p:blipFill>
        <p:spPr>
          <a:xfrm>
            <a:off x="8634375" y="2118567"/>
            <a:ext cx="2233486" cy="4187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2DC87-81E6-4F6F-ADAE-05A01F1E52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550955">
            <a:off x="7845177" y="5048630"/>
            <a:ext cx="2237426" cy="22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B5922C-6F4C-4581-8F3E-F2DAE0021CEC}"/>
              </a:ext>
            </a:extLst>
          </p:cNvPr>
          <p:cNvCxnSpPr>
            <a:cxnSpLocks/>
          </p:cNvCxnSpPr>
          <p:nvPr/>
        </p:nvCxnSpPr>
        <p:spPr>
          <a:xfrm>
            <a:off x="6904139" y="616846"/>
            <a:ext cx="453006" cy="411060"/>
          </a:xfrm>
          <a:prstGeom prst="bentConnector3">
            <a:avLst>
              <a:gd name="adj1" fmla="val 100000"/>
            </a:avLst>
          </a:prstGeom>
          <a:ln>
            <a:solidFill>
              <a:srgbClr val="004E4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11FF9-45E3-4938-97AC-739829CE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18429" y="911698"/>
            <a:ext cx="469433" cy="420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ECABBB-0D67-4AA8-8F76-967024AF5EED}"/>
              </a:ext>
            </a:extLst>
          </p:cNvPr>
          <p:cNvSpPr txBox="1"/>
          <p:nvPr/>
        </p:nvSpPr>
        <p:spPr>
          <a:xfrm>
            <a:off x="1109601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Merchant</a:t>
            </a:r>
            <a:r>
              <a:rPr lang="en-I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3D1-7DAB-475B-A56F-5709C5FDE882}"/>
              </a:ext>
            </a:extLst>
          </p:cNvPr>
          <p:cNvSpPr txBox="1"/>
          <p:nvPr/>
        </p:nvSpPr>
        <p:spPr>
          <a:xfrm>
            <a:off x="8774645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Customer</a:t>
            </a:r>
            <a:r>
              <a:rPr lang="en-IE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4DDBBCE-396C-4A2E-857C-000B4EAF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183" y="2808385"/>
            <a:ext cx="1182727" cy="164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695F6-2292-4A2D-9A84-6EE880CB4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7" b="6295"/>
          <a:stretch/>
        </p:blipFill>
        <p:spPr>
          <a:xfrm>
            <a:off x="8559200" y="2140269"/>
            <a:ext cx="1882187" cy="3581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FCD40-546C-4D68-A23A-77EB1103A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4" b="7400"/>
          <a:stretch/>
        </p:blipFill>
        <p:spPr>
          <a:xfrm>
            <a:off x="704319" y="1996478"/>
            <a:ext cx="2240748" cy="4231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F9A93-4A29-40AB-8579-11A372741D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24" b="6544"/>
          <a:stretch/>
        </p:blipFill>
        <p:spPr>
          <a:xfrm>
            <a:off x="4321523" y="2142366"/>
            <a:ext cx="1827609" cy="3485288"/>
          </a:xfrm>
          <a:prstGeom prst="rect">
            <a:avLst/>
          </a:prstGeom>
        </p:spPr>
      </p:pic>
      <p:pic>
        <p:nvPicPr>
          <p:cNvPr id="16" name="Graphic 15" descr="Qr Code with solid fill">
            <a:extLst>
              <a:ext uri="{FF2B5EF4-FFF2-40B4-BE49-F238E27FC236}">
                <a16:creationId xmlns:a16="http://schemas.microsoft.com/office/drawing/2014/main" id="{98085830-2878-45B0-A32B-F697228D6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6242" y="3265415"/>
            <a:ext cx="914400" cy="914400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66AB6C31-9427-4537-B623-C330A8AC86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577690" y="3084006"/>
            <a:ext cx="1154532" cy="11545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E7F29-7B4C-4F5A-8BFF-9AE645EC0C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139" y="227972"/>
            <a:ext cx="2908044" cy="7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C92C5-6F2E-6B77-0372-4EDBDAD72C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290"/>
          <a:stretch/>
        </p:blipFill>
        <p:spPr>
          <a:xfrm>
            <a:off x="681319" y="1901949"/>
            <a:ext cx="2307858" cy="455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70DA4-BA7B-EEBD-AD3E-98C54CDA24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8646" y="1627146"/>
            <a:ext cx="2018432" cy="436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1A73A-9ACE-7502-8BF9-C1691718DF2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895"/>
          <a:stretch/>
        </p:blipFill>
        <p:spPr>
          <a:xfrm>
            <a:off x="8536651" y="2140269"/>
            <a:ext cx="1904736" cy="3581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3A17C-7232-EC37-C4CF-6DA4377852C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324"/>
          <a:stretch/>
        </p:blipFill>
        <p:spPr>
          <a:xfrm>
            <a:off x="8536651" y="1974902"/>
            <a:ext cx="2013241" cy="382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AD366-5B12-A0E4-2D2F-3465CEB0F0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324"/>
          <a:stretch/>
        </p:blipFill>
        <p:spPr>
          <a:xfrm>
            <a:off x="681319" y="1901949"/>
            <a:ext cx="2307858" cy="4522021"/>
          </a:xfrm>
          <a:prstGeom prst="rect">
            <a:avLst/>
          </a:prstGeom>
        </p:spPr>
      </p:pic>
      <p:pic>
        <p:nvPicPr>
          <p:cNvPr id="22" name="Graphic 21" descr="Right pointing backhand index outline">
            <a:extLst>
              <a:ext uri="{FF2B5EF4-FFF2-40B4-BE49-F238E27FC236}">
                <a16:creationId xmlns:a16="http://schemas.microsoft.com/office/drawing/2014/main" id="{F534A7D9-548E-41E7-A64C-0DFBF88ED0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451502">
            <a:off x="1723005" y="4896953"/>
            <a:ext cx="1579470" cy="15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3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B5922C-6F4C-4581-8F3E-F2DAE0021CEC}"/>
              </a:ext>
            </a:extLst>
          </p:cNvPr>
          <p:cNvCxnSpPr>
            <a:cxnSpLocks/>
          </p:cNvCxnSpPr>
          <p:nvPr/>
        </p:nvCxnSpPr>
        <p:spPr>
          <a:xfrm>
            <a:off x="6904139" y="616846"/>
            <a:ext cx="453006" cy="411060"/>
          </a:xfrm>
          <a:prstGeom prst="bentConnector3">
            <a:avLst>
              <a:gd name="adj1" fmla="val 100000"/>
            </a:avLst>
          </a:prstGeom>
          <a:ln>
            <a:solidFill>
              <a:srgbClr val="004E4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11FF9-45E3-4938-97AC-739829CE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18429" y="911698"/>
            <a:ext cx="469433" cy="420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ECABBB-0D67-4AA8-8F76-967024AF5EED}"/>
              </a:ext>
            </a:extLst>
          </p:cNvPr>
          <p:cNvSpPr txBox="1"/>
          <p:nvPr/>
        </p:nvSpPr>
        <p:spPr>
          <a:xfrm>
            <a:off x="1451983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Merchant</a:t>
            </a:r>
            <a:r>
              <a:rPr lang="en-I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3D1-7DAB-475B-A56F-5709C5FDE882}"/>
              </a:ext>
            </a:extLst>
          </p:cNvPr>
          <p:cNvSpPr txBox="1"/>
          <p:nvPr/>
        </p:nvSpPr>
        <p:spPr>
          <a:xfrm>
            <a:off x="8758159" y="1626828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Customer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9987B-A353-464D-A191-41F25268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 b="6422"/>
          <a:stretch/>
        </p:blipFill>
        <p:spPr>
          <a:xfrm>
            <a:off x="8280675" y="1996478"/>
            <a:ext cx="2406264" cy="4595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D38F9-47B4-4A71-BCFD-2909EDCF1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24" b="6544"/>
          <a:stretch/>
        </p:blipFill>
        <p:spPr>
          <a:xfrm>
            <a:off x="974499" y="1996478"/>
            <a:ext cx="2406264" cy="458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2C3DD-4830-40E2-90A3-DB98855F6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88" y="227972"/>
            <a:ext cx="2908044" cy="7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3F66E-F5D8-EB10-28D5-C5371B1851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60"/>
          <a:stretch/>
        </p:blipFill>
        <p:spPr>
          <a:xfrm>
            <a:off x="974499" y="2002846"/>
            <a:ext cx="2406264" cy="4588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58263-87C6-4623-A52E-0A8AC692F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917244">
            <a:off x="1866563" y="3656074"/>
            <a:ext cx="2243522" cy="2237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D81A4-FDE7-E82A-28E3-776D736D1C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42"/>
          <a:stretch/>
        </p:blipFill>
        <p:spPr>
          <a:xfrm>
            <a:off x="8234827" y="2083214"/>
            <a:ext cx="2452112" cy="4579970"/>
          </a:xfrm>
          <a:prstGeom prst="rect">
            <a:avLst/>
          </a:prstGeom>
        </p:spPr>
      </p:pic>
      <p:pic>
        <p:nvPicPr>
          <p:cNvPr id="22" name="Graphic 21" descr="Right pointing backhand index outline">
            <a:extLst>
              <a:ext uri="{FF2B5EF4-FFF2-40B4-BE49-F238E27FC236}">
                <a16:creationId xmlns:a16="http://schemas.microsoft.com/office/drawing/2014/main" id="{F534A7D9-548E-41E7-A64C-0DFBF88ED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906363">
            <a:off x="8160448" y="4307820"/>
            <a:ext cx="1579470" cy="15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6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2A286-88F1-48BF-8929-AB50CEA5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449590"/>
            <a:ext cx="11949196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04F85-8BD5-4D8E-B5D3-F956F7A5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02" y="271819"/>
            <a:ext cx="10515600" cy="1325563"/>
          </a:xfrm>
        </p:spPr>
        <p:txBody>
          <a:bodyPr/>
          <a:lstStyle/>
          <a:p>
            <a:pPr algn="ctr"/>
            <a:r>
              <a:rPr lang="en-IE" dirty="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79A4-0CEF-4498-9849-2EF3B0AD68B9}"/>
              </a:ext>
            </a:extLst>
          </p:cNvPr>
          <p:cNvSpPr txBox="1"/>
          <p:nvPr/>
        </p:nvSpPr>
        <p:spPr>
          <a:xfrm>
            <a:off x="474410" y="2072852"/>
            <a:ext cx="110007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 Input   </a:t>
            </a:r>
          </a:p>
          <a:p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Node.js Webserver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about Solidity &amp; Token Creation</a:t>
            </a:r>
          </a:p>
          <a:p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Management</a:t>
            </a:r>
          </a:p>
        </p:txBody>
      </p:sp>
      <p:pic>
        <p:nvPicPr>
          <p:cNvPr id="9" name="Graphic 8" descr="User outline">
            <a:extLst>
              <a:ext uri="{FF2B5EF4-FFF2-40B4-BE49-F238E27FC236}">
                <a16:creationId xmlns:a16="http://schemas.microsoft.com/office/drawing/2014/main" id="{8F20CF35-D45C-43AA-94F5-AE3210BE3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3257" y="1975035"/>
            <a:ext cx="718766" cy="718766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10A5699-5FA6-4A87-9E19-284A71A6A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6057" y="1877218"/>
            <a:ext cx="914400" cy="914400"/>
          </a:xfrm>
          <a:prstGeom prst="rect">
            <a:avLst/>
          </a:prstGeom>
        </p:spPr>
      </p:pic>
      <p:pic>
        <p:nvPicPr>
          <p:cNvPr id="15" name="Graphic 14" descr="Internet Of Things outline">
            <a:extLst>
              <a:ext uri="{FF2B5EF4-FFF2-40B4-BE49-F238E27FC236}">
                <a16:creationId xmlns:a16="http://schemas.microsoft.com/office/drawing/2014/main" id="{8099AE37-C689-4402-9528-5DE7AA5F6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9843" y="3087467"/>
            <a:ext cx="914400" cy="914400"/>
          </a:xfrm>
          <a:prstGeom prst="rect">
            <a:avLst/>
          </a:prstGeom>
        </p:spPr>
      </p:pic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5AF35E49-6AB2-44D3-9590-933DF7C0A5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2643" y="5657474"/>
            <a:ext cx="914400" cy="914400"/>
          </a:xfrm>
          <a:prstGeom prst="rect">
            <a:avLst/>
          </a:prstGeom>
        </p:spPr>
      </p:pic>
      <p:pic>
        <p:nvPicPr>
          <p:cNvPr id="6" name="Graphic 5" descr="Money outline">
            <a:extLst>
              <a:ext uri="{FF2B5EF4-FFF2-40B4-BE49-F238E27FC236}">
                <a16:creationId xmlns:a16="http://schemas.microsoft.com/office/drawing/2014/main" id="{C20681A1-468D-CB1E-4113-67190CEC1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29211" y="42734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6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3EDD-225C-4661-A717-BED2FB54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069" y="0"/>
            <a:ext cx="10515600" cy="1325563"/>
          </a:xfrm>
        </p:spPr>
        <p:txBody>
          <a:bodyPr/>
          <a:lstStyle/>
          <a:p>
            <a:pPr algn="ctr"/>
            <a:r>
              <a:rPr lang="en-IE" u="sng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D3BA2-98F2-4FA7-8FFE-D1670E42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1" y="234583"/>
            <a:ext cx="2908044" cy="768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71035-7499-4779-7B07-9B014676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7" y="1237329"/>
            <a:ext cx="10157927" cy="4780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3F88E-6BE4-2C37-9141-3E56A8C97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737" y="5090138"/>
            <a:ext cx="1785663" cy="1655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EBDCE7-80E0-6230-72E1-076095188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3" t="19221" r="14429" b="17364"/>
          <a:stretch/>
        </p:blipFill>
        <p:spPr>
          <a:xfrm>
            <a:off x="10058400" y="4288220"/>
            <a:ext cx="1785663" cy="15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0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2A286-88F1-48BF-8929-AB50CEA5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449590"/>
            <a:ext cx="11949196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04F85-8BD5-4D8E-B5D3-F956F7A5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02" y="271819"/>
            <a:ext cx="10515600" cy="1325563"/>
          </a:xfrm>
        </p:spPr>
        <p:txBody>
          <a:bodyPr/>
          <a:lstStyle/>
          <a:p>
            <a:pPr algn="ctr"/>
            <a:r>
              <a:rPr lang="en-IE" dirty="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DEVELOPMENTS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79A4-0CEF-4498-9849-2EF3B0AD68B9}"/>
              </a:ext>
            </a:extLst>
          </p:cNvPr>
          <p:cNvSpPr txBox="1"/>
          <p:nvPr/>
        </p:nvSpPr>
        <p:spPr>
          <a:xfrm>
            <a:off x="474410" y="1314862"/>
            <a:ext cx="110007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Protecting </a:t>
            </a:r>
            <a:r>
              <a:rPr lang="en-IE" sz="400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Routes</a:t>
            </a:r>
          </a:p>
          <a:p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Integrate TAPP app with TAPP token code</a:t>
            </a:r>
          </a:p>
          <a:p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 Token Wallet APP to purchase TAPP tokens</a:t>
            </a:r>
          </a:p>
        </p:txBody>
      </p:sp>
    </p:spTree>
    <p:extLst>
      <p:ext uri="{BB962C8B-B14F-4D97-AF65-F5344CB8AC3E}">
        <p14:creationId xmlns:p14="http://schemas.microsoft.com/office/powerpoint/2010/main" val="1118306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DEE2-6166-4E27-A943-58EEC07B7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916" y="2101888"/>
            <a:ext cx="4572000" cy="1135878"/>
          </a:xfrm>
        </p:spPr>
        <p:txBody>
          <a:bodyPr>
            <a:normAutofit fontScale="90000"/>
          </a:bodyPr>
          <a:lstStyle/>
          <a:p>
            <a:r>
              <a:rPr lang="en-IE" u="sng" dirty="0">
                <a:solidFill>
                  <a:srgbClr val="004E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1FB6F-749F-40AD-90F1-F454B5886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5916" y="3429000"/>
            <a:ext cx="9144000" cy="1655762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 QUESTIONS?</a:t>
            </a:r>
            <a:endParaRPr lang="en-IE" sz="1800" dirty="0">
              <a:solidFill>
                <a:srgbClr val="004E4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B7F1B-E6F4-4305-B9EC-018BD8C6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1" y="278077"/>
            <a:ext cx="5803895" cy="153632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675802F-9B11-4ECF-A183-EB83768FBD09}"/>
              </a:ext>
            </a:extLst>
          </p:cNvPr>
          <p:cNvCxnSpPr/>
          <p:nvPr/>
        </p:nvCxnSpPr>
        <p:spPr>
          <a:xfrm>
            <a:off x="9613783" y="278077"/>
            <a:ext cx="2197916" cy="2154730"/>
          </a:xfrm>
          <a:prstGeom prst="bentConnector3">
            <a:avLst>
              <a:gd name="adj1" fmla="val 100763"/>
            </a:avLst>
          </a:prstGeom>
          <a:ln>
            <a:solidFill>
              <a:srgbClr val="00808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710C24F-2BDD-40DE-ABBC-6BFE5C91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6724" y="4256881"/>
            <a:ext cx="2231329" cy="2176461"/>
          </a:xfrm>
          <a:prstGeom prst="rect">
            <a:avLst/>
          </a:prstGeom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C267841F-7D62-0B76-7FB3-C810E56FA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9514" y="4729247"/>
            <a:ext cx="1655762" cy="1655762"/>
          </a:xfrm>
          <a:prstGeom prst="rect">
            <a:avLst/>
          </a:prstGeom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2FD3F6F5-CA8C-F86C-F0C0-CC42A6062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7600" y="5630169"/>
            <a:ext cx="523827" cy="523827"/>
          </a:xfrm>
          <a:prstGeom prst="rect">
            <a:avLst/>
          </a:prstGeom>
        </p:spPr>
      </p:pic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C3247E91-A914-FF92-C278-4CDA1B523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5972" y="4729247"/>
            <a:ext cx="682713" cy="682713"/>
          </a:xfrm>
          <a:prstGeom prst="rect">
            <a:avLst/>
          </a:prstGeom>
        </p:spPr>
      </p:pic>
      <p:pic>
        <p:nvPicPr>
          <p:cNvPr id="13" name="Graphic 12" descr="Question Mark with solid fill">
            <a:extLst>
              <a:ext uri="{FF2B5EF4-FFF2-40B4-BE49-F238E27FC236}">
                <a16:creationId xmlns:a16="http://schemas.microsoft.com/office/drawing/2014/main" id="{46541272-21D2-D339-AF49-4ACE78F4D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6481" y="5125844"/>
            <a:ext cx="1134758" cy="1134758"/>
          </a:xfrm>
          <a:prstGeom prst="rect">
            <a:avLst/>
          </a:prstGeom>
        </p:spPr>
      </p:pic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373FB277-4452-D738-3D7E-5508796E31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89702" y="5411960"/>
            <a:ext cx="412370" cy="4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3EDD-225C-4661-A717-BED2FB54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53"/>
            <a:ext cx="10515600" cy="1325563"/>
          </a:xfrm>
        </p:spPr>
        <p:txBody>
          <a:bodyPr/>
          <a:lstStyle/>
          <a:p>
            <a:pPr algn="ctr"/>
            <a:r>
              <a:rPr lang="en-IE" u="sng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VIDEO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ED4BD-475B-AEDD-A56A-B933B4702401}"/>
              </a:ext>
            </a:extLst>
          </p:cNvPr>
          <p:cNvSpPr txBox="1"/>
          <p:nvPr/>
        </p:nvSpPr>
        <p:spPr>
          <a:xfrm>
            <a:off x="474410" y="2072852"/>
            <a:ext cx="1100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 add demo on Tuesday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4201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u="sng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9D8C-5BF0-44EE-991F-1D5136B3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pPr marL="0" indent="0" algn="ctr">
              <a:buNone/>
            </a:pPr>
            <a:r>
              <a:rPr lang="en-IE" dirty="0">
                <a:solidFill>
                  <a:srgbClr val="004E4C"/>
                </a:solidFill>
              </a:rPr>
              <a:t> A Crypto Payment System which provides the ability to transfer funds using two version of the app: Merchant and Customer</a:t>
            </a:r>
          </a:p>
          <a:p>
            <a:pPr marL="0" indent="0" algn="ctr">
              <a:buNone/>
            </a:pPr>
            <a:endParaRPr lang="en-IE" dirty="0"/>
          </a:p>
          <a:p>
            <a:pPr marL="0" indent="0" algn="ctr">
              <a:buNone/>
            </a:pPr>
            <a:r>
              <a:rPr lang="en-IE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Why: </a:t>
            </a:r>
          </a:p>
          <a:p>
            <a:pPr algn="ctr"/>
            <a:r>
              <a:rPr lang="en-IE" dirty="0">
                <a:solidFill>
                  <a:srgbClr val="004E4C"/>
                </a:solidFill>
              </a:rPr>
              <a:t>De-centralising , fast processing, secure</a:t>
            </a:r>
          </a:p>
          <a:p>
            <a:pPr algn="ctr"/>
            <a:r>
              <a:rPr lang="en-IE" dirty="0">
                <a:solidFill>
                  <a:srgbClr val="004E4C"/>
                </a:solidFill>
              </a:rPr>
              <a:t>Learning new skills i.e. security features, app development, token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6A808-574A-4736-9A55-FD9DACED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515600" cy="681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665E1-4B42-4075-8FD0-7CE32486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3" y="230188"/>
            <a:ext cx="2904994" cy="7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9D50E7-15AD-4FD9-8DB0-3D5EAF057D61}"/>
              </a:ext>
            </a:extLst>
          </p:cNvPr>
          <p:cNvSpPr/>
          <p:nvPr/>
        </p:nvSpPr>
        <p:spPr>
          <a:xfrm>
            <a:off x="151002" y="117446"/>
            <a:ext cx="11945923" cy="768988"/>
          </a:xfrm>
          <a:prstGeom prst="rect">
            <a:avLst/>
          </a:prstGeom>
          <a:solidFill>
            <a:srgbClr val="D5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46"/>
            <a:ext cx="10515600" cy="1078292"/>
          </a:xfrm>
        </p:spPr>
        <p:txBody>
          <a:bodyPr>
            <a:normAutofit/>
          </a:bodyPr>
          <a:lstStyle/>
          <a:p>
            <a:pPr algn="ctr"/>
            <a:r>
              <a:rPr lang="en-IE" sz="3600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STORY BOARD</a:t>
            </a:r>
          </a:p>
        </p:txBody>
      </p:sp>
      <p:pic>
        <p:nvPicPr>
          <p:cNvPr id="4" name="Content Placeholder 3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AF32A8C0-E556-ECB1-7021-48FF3130D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4" y="1057156"/>
            <a:ext cx="6172199" cy="5598993"/>
          </a:xfrm>
        </p:spPr>
      </p:pic>
    </p:spTree>
    <p:extLst>
      <p:ext uri="{BB962C8B-B14F-4D97-AF65-F5344CB8AC3E}">
        <p14:creationId xmlns:p14="http://schemas.microsoft.com/office/powerpoint/2010/main" val="147472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9D50E7-15AD-4FD9-8DB0-3D5EAF057D61}"/>
              </a:ext>
            </a:extLst>
          </p:cNvPr>
          <p:cNvSpPr/>
          <p:nvPr/>
        </p:nvSpPr>
        <p:spPr>
          <a:xfrm>
            <a:off x="151002" y="117446"/>
            <a:ext cx="11945923" cy="768988"/>
          </a:xfrm>
          <a:prstGeom prst="rect">
            <a:avLst/>
          </a:prstGeom>
          <a:solidFill>
            <a:srgbClr val="D5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46"/>
            <a:ext cx="10515600" cy="1078292"/>
          </a:xfrm>
        </p:spPr>
        <p:txBody>
          <a:bodyPr>
            <a:normAutofit/>
          </a:bodyPr>
          <a:lstStyle/>
          <a:p>
            <a:pPr algn="ctr"/>
            <a:r>
              <a:rPr lang="en-IE" sz="3600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STORY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DD6289-4268-5753-ACA9-7EA664738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423" y="1051601"/>
            <a:ext cx="6325154" cy="52697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7780F8-5CC8-2CCB-34D4-F6BD0001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1" b="3334"/>
          <a:stretch/>
        </p:blipFill>
        <p:spPr>
          <a:xfrm rot="4206947">
            <a:off x="5384781" y="3841271"/>
            <a:ext cx="695423" cy="129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2348C-C405-5AF3-A433-401A61916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1" b="4386"/>
          <a:stretch/>
        </p:blipFill>
        <p:spPr>
          <a:xfrm rot="19395708">
            <a:off x="6077105" y="2699473"/>
            <a:ext cx="627534" cy="11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9D50E7-15AD-4FD9-8DB0-3D5EAF057D61}"/>
              </a:ext>
            </a:extLst>
          </p:cNvPr>
          <p:cNvSpPr/>
          <p:nvPr/>
        </p:nvSpPr>
        <p:spPr>
          <a:xfrm>
            <a:off x="151002" y="117446"/>
            <a:ext cx="11945923" cy="768988"/>
          </a:xfrm>
          <a:prstGeom prst="rect">
            <a:avLst/>
          </a:prstGeom>
          <a:solidFill>
            <a:srgbClr val="D5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46"/>
            <a:ext cx="10515600" cy="1078292"/>
          </a:xfrm>
        </p:spPr>
        <p:txBody>
          <a:bodyPr>
            <a:normAutofit/>
          </a:bodyPr>
          <a:lstStyle/>
          <a:p>
            <a:pPr algn="ctr"/>
            <a:r>
              <a:rPr lang="en-IE" sz="3600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STORY 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4B0FDB-C515-F9A9-418D-83A0ACEC7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382" y="1195738"/>
            <a:ext cx="6253236" cy="522488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34949-9FF9-C5F7-745C-155F67ACF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6" b="4580"/>
          <a:stretch/>
        </p:blipFill>
        <p:spPr>
          <a:xfrm rot="-60000">
            <a:off x="3186317" y="2376808"/>
            <a:ext cx="845018" cy="1537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97148-4FEE-D9A0-24F8-E524B6B40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45" b="5263"/>
          <a:stretch/>
        </p:blipFill>
        <p:spPr>
          <a:xfrm>
            <a:off x="6095999" y="2302843"/>
            <a:ext cx="879021" cy="15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2A286-88F1-48BF-8929-AB50CEA5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449590"/>
            <a:ext cx="11949196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04F85-8BD5-4D8E-B5D3-F956F7A5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02" y="271819"/>
            <a:ext cx="10515600" cy="1325563"/>
          </a:xfrm>
        </p:spPr>
        <p:txBody>
          <a:bodyPr/>
          <a:lstStyle/>
          <a:p>
            <a:pPr algn="ctr"/>
            <a:r>
              <a:rPr lang="en-IE" dirty="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79A4-0CEF-4498-9849-2EF3B0AD68B9}"/>
              </a:ext>
            </a:extLst>
          </p:cNvPr>
          <p:cNvSpPr txBox="1"/>
          <p:nvPr/>
        </p:nvSpPr>
        <p:spPr>
          <a:xfrm>
            <a:off x="474410" y="1223849"/>
            <a:ext cx="110007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 End:</a:t>
            </a:r>
          </a:p>
          <a:p>
            <a:pPr algn="ctr"/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 End:</a:t>
            </a:r>
          </a:p>
          <a:p>
            <a:pPr algn="ctr"/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 algn="ctr"/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Token Creation:</a:t>
            </a:r>
          </a:p>
          <a:p>
            <a:pPr algn="ctr"/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B1552-86CF-B16D-286A-CCED42DC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164" y="1857823"/>
            <a:ext cx="1754642" cy="115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C64BD-6FBE-9848-AEC1-212EE1FD6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1" r="22192"/>
          <a:stretch/>
        </p:blipFill>
        <p:spPr>
          <a:xfrm>
            <a:off x="5942950" y="1775153"/>
            <a:ext cx="2061391" cy="1285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EA16B-FE82-BDDE-37F6-E480644BC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07" y="3648640"/>
            <a:ext cx="2511593" cy="1437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7DF1A-4CA8-0BDF-CBFC-0EBD0CEBE1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10" t="27954" r="14861" b="32527"/>
          <a:stretch/>
        </p:blipFill>
        <p:spPr>
          <a:xfrm>
            <a:off x="3530954" y="3828767"/>
            <a:ext cx="2405909" cy="789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9027-AF72-9BFE-E4FD-79D632B6BD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92" t="36555" r="15518" b="35201"/>
          <a:stretch/>
        </p:blipFill>
        <p:spPr>
          <a:xfrm>
            <a:off x="5957915" y="3841951"/>
            <a:ext cx="2617076" cy="7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2E1C0-7CDD-5984-AB16-4F07FFA23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219" y="3382934"/>
            <a:ext cx="1687673" cy="1687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F45CDA-9332-8795-417C-01AE7F446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178" y="5421688"/>
            <a:ext cx="2723911" cy="11382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5F2B57-5B45-E005-F85B-4DD6C067E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3759" y="5192200"/>
            <a:ext cx="1022428" cy="1576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5A6747-255B-053A-8378-358C6CAF5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839" b="20279"/>
          <a:stretch/>
        </p:blipFill>
        <p:spPr>
          <a:xfrm>
            <a:off x="6096000" y="5755964"/>
            <a:ext cx="2297984" cy="596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5748A-6AA7-9BAA-8711-8F10527709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41" y="5286737"/>
            <a:ext cx="1212294" cy="1273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225A4-044F-DB59-FBEF-76BE59E48B3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800" t="19643" r="13470" b="22117"/>
          <a:stretch/>
        </p:blipFill>
        <p:spPr>
          <a:xfrm>
            <a:off x="8737572" y="5514227"/>
            <a:ext cx="1878241" cy="931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5C6736-4CEF-E5BE-E3C3-B818F20E7F3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150" t="17164" r="19789" b="2479"/>
          <a:stretch/>
        </p:blipFill>
        <p:spPr>
          <a:xfrm>
            <a:off x="1652321" y="5337265"/>
            <a:ext cx="168767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0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2A286-88F1-48BF-8929-AB50CEA5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449590"/>
            <a:ext cx="11949196" cy="77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04F85-8BD5-4D8E-B5D3-F956F7A5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02" y="271819"/>
            <a:ext cx="10515600" cy="1325563"/>
          </a:xfrm>
        </p:spPr>
        <p:txBody>
          <a:bodyPr/>
          <a:lstStyle/>
          <a:p>
            <a:pPr algn="ctr"/>
            <a:r>
              <a:rPr lang="en-IE" dirty="0">
                <a:solidFill>
                  <a:srgbClr val="004E4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79A4-0CEF-4498-9849-2EF3B0AD68B9}"/>
              </a:ext>
            </a:extLst>
          </p:cNvPr>
          <p:cNvSpPr txBox="1"/>
          <p:nvPr/>
        </p:nvSpPr>
        <p:spPr>
          <a:xfrm>
            <a:off x="474410" y="2072852"/>
            <a:ext cx="1100079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Creating TAPP Token using Ethereum Blockchain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vs Hardware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4000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React Native for app development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4000" dirty="0">
              <a:solidFill>
                <a:srgbClr val="00808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376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9D50E7-15AD-4FD9-8DB0-3D5EAF057D61}"/>
              </a:ext>
            </a:extLst>
          </p:cNvPr>
          <p:cNvSpPr/>
          <p:nvPr/>
        </p:nvSpPr>
        <p:spPr>
          <a:xfrm>
            <a:off x="151002" y="117446"/>
            <a:ext cx="11945923" cy="768988"/>
          </a:xfrm>
          <a:prstGeom prst="rect">
            <a:avLst/>
          </a:prstGeom>
          <a:solidFill>
            <a:srgbClr val="D5FF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46"/>
            <a:ext cx="10515600" cy="1078292"/>
          </a:xfrm>
        </p:spPr>
        <p:txBody>
          <a:bodyPr>
            <a:normAutofit/>
          </a:bodyPr>
          <a:lstStyle/>
          <a:p>
            <a:pPr algn="ctr"/>
            <a:r>
              <a:rPr lang="en-IE" sz="3600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DIAGRAM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136AFD2-BA13-B080-D6A4-4BC6658E3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28" y="1003332"/>
            <a:ext cx="7148503" cy="5366578"/>
          </a:xfrm>
        </p:spPr>
      </p:pic>
    </p:spTree>
    <p:extLst>
      <p:ext uri="{BB962C8B-B14F-4D97-AF65-F5344CB8AC3E}">
        <p14:creationId xmlns:p14="http://schemas.microsoft.com/office/powerpoint/2010/main" val="348471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B2D7-490C-4B52-AC07-484DDA7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b="1" dirty="0">
                <a:solidFill>
                  <a:srgbClr val="0080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755E02C-4451-4A6E-8F4E-03F206729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36" b="7194"/>
          <a:stretch/>
        </p:blipFill>
        <p:spPr>
          <a:xfrm>
            <a:off x="829780" y="2080471"/>
            <a:ext cx="2010939" cy="3758268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CB5922C-6F4C-4581-8F3E-F2DAE0021CEC}"/>
              </a:ext>
            </a:extLst>
          </p:cNvPr>
          <p:cNvCxnSpPr>
            <a:cxnSpLocks/>
          </p:cNvCxnSpPr>
          <p:nvPr/>
        </p:nvCxnSpPr>
        <p:spPr>
          <a:xfrm>
            <a:off x="6904139" y="616846"/>
            <a:ext cx="453006" cy="411060"/>
          </a:xfrm>
          <a:prstGeom prst="bentConnector3">
            <a:avLst>
              <a:gd name="adj1" fmla="val 100000"/>
            </a:avLst>
          </a:prstGeom>
          <a:ln>
            <a:solidFill>
              <a:srgbClr val="004E4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11FF9-45E3-4938-97AC-739829CE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18429" y="911698"/>
            <a:ext cx="469433" cy="420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984A0-D63C-4D3B-AB17-7CEE615E6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" t="6558" r="-794" b="6300"/>
          <a:stretch/>
        </p:blipFill>
        <p:spPr>
          <a:xfrm>
            <a:off x="8714575" y="1929366"/>
            <a:ext cx="2152211" cy="38422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ECABBB-0D67-4AA8-8F76-967024AF5EED}"/>
              </a:ext>
            </a:extLst>
          </p:cNvPr>
          <p:cNvSpPr txBox="1"/>
          <p:nvPr/>
        </p:nvSpPr>
        <p:spPr>
          <a:xfrm>
            <a:off x="1109601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Merchant</a:t>
            </a:r>
            <a:r>
              <a:rPr lang="en-I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93D1-7DAB-475B-A56F-5709C5FDE882}"/>
              </a:ext>
            </a:extLst>
          </p:cNvPr>
          <p:cNvSpPr txBox="1"/>
          <p:nvPr/>
        </p:nvSpPr>
        <p:spPr>
          <a:xfrm>
            <a:off x="9065034" y="1627146"/>
            <a:ext cx="145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>
                <a:solidFill>
                  <a:srgbClr val="004E4C"/>
                </a:solidFill>
              </a:rPr>
              <a:t>Customer</a:t>
            </a:r>
            <a:r>
              <a:rPr lang="en-IE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37E6AC-11A0-4B78-842A-5B5AC700E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4" b="6299"/>
          <a:stretch/>
        </p:blipFill>
        <p:spPr>
          <a:xfrm>
            <a:off x="6124062" y="2113926"/>
            <a:ext cx="1233084" cy="235804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CBBB5-B1EF-4139-AE3E-F6072ACEAABA}"/>
              </a:ext>
            </a:extLst>
          </p:cNvPr>
          <p:cNvCxnSpPr/>
          <p:nvPr/>
        </p:nvCxnSpPr>
        <p:spPr>
          <a:xfrm>
            <a:off x="2961314" y="3103927"/>
            <a:ext cx="1098958" cy="0"/>
          </a:xfrm>
          <a:prstGeom prst="straightConnector1">
            <a:avLst/>
          </a:prstGeom>
          <a:ln>
            <a:solidFill>
              <a:srgbClr val="004E4C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4DDBBCE-396C-4A2E-857C-000B4EAF8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357145" y="3021624"/>
            <a:ext cx="1182727" cy="1646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0DCD2E-FB70-4AF0-8CCE-5BC33CDEE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268" y="193845"/>
            <a:ext cx="2908044" cy="76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86BFE7-72CB-65A4-9C09-2DD969A515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16"/>
          <a:stretch/>
        </p:blipFill>
        <p:spPr>
          <a:xfrm>
            <a:off x="756067" y="1929366"/>
            <a:ext cx="2158362" cy="4380058"/>
          </a:xfrm>
          <a:prstGeom prst="rect">
            <a:avLst/>
          </a:prstGeom>
        </p:spPr>
      </p:pic>
      <p:pic>
        <p:nvPicPr>
          <p:cNvPr id="19" name="Graphic 18" descr="Right pointing backhand index outline">
            <a:extLst>
              <a:ext uri="{FF2B5EF4-FFF2-40B4-BE49-F238E27FC236}">
                <a16:creationId xmlns:a16="http://schemas.microsoft.com/office/drawing/2014/main" id="{F5120E98-E08C-4CDD-967F-A34280B5E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754346">
            <a:off x="1846556" y="3729986"/>
            <a:ext cx="1988325" cy="198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CE452-27DB-3C1B-B15B-C8FE3B887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1040" y="1861968"/>
            <a:ext cx="1508617" cy="3264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5B835-52A6-EFFE-5992-A0E51CF313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774"/>
          <a:stretch/>
        </p:blipFill>
        <p:spPr>
          <a:xfrm>
            <a:off x="8714574" y="1947799"/>
            <a:ext cx="2326915" cy="4388131"/>
          </a:xfrm>
          <a:prstGeom prst="rect">
            <a:avLst/>
          </a:prstGeom>
        </p:spPr>
      </p:pic>
      <p:pic>
        <p:nvPicPr>
          <p:cNvPr id="22" name="Graphic 21" descr="Right pointing backhand index outline">
            <a:extLst>
              <a:ext uri="{FF2B5EF4-FFF2-40B4-BE49-F238E27FC236}">
                <a16:creationId xmlns:a16="http://schemas.microsoft.com/office/drawing/2014/main" id="{F534A7D9-548E-41E7-A64C-0DFBF88ED0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7821044">
            <a:off x="8242427" y="3039905"/>
            <a:ext cx="1939255" cy="1939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768B2-9D8D-88A1-174B-A67AE53754E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666"/>
          <a:stretch/>
        </p:blipFill>
        <p:spPr>
          <a:xfrm>
            <a:off x="5890425" y="2080471"/>
            <a:ext cx="1508183" cy="30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155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Office Theme</vt:lpstr>
      <vt:lpstr>TAPP</vt:lpstr>
      <vt:lpstr>DESCRIPTION</vt:lpstr>
      <vt:lpstr>STORY BOARD</vt:lpstr>
      <vt:lpstr>STORY BOARD</vt:lpstr>
      <vt:lpstr>STORY BOARD</vt:lpstr>
      <vt:lpstr>TECHNOLOGIES</vt:lpstr>
      <vt:lpstr>RESEARCH</vt:lpstr>
      <vt:lpstr>ARCHITECTURE DIAGRAM</vt:lpstr>
      <vt:lpstr>PROJECT</vt:lpstr>
      <vt:lpstr>PROJECT</vt:lpstr>
      <vt:lpstr>PROJECT</vt:lpstr>
      <vt:lpstr>PROJECT</vt:lpstr>
      <vt:lpstr>CHALLENGES</vt:lpstr>
      <vt:lpstr>Project Management</vt:lpstr>
      <vt:lpstr>FUTURE DEVELOPMENTS</vt:lpstr>
      <vt:lpstr>THANK YOU</vt:lpstr>
      <vt:lpstr>VIDEO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TAPP</dc:title>
  <dc:creator>ELISE SANTELLA - STUDENT</dc:creator>
  <cp:lastModifiedBy>ELISE SANTELLA - STUDENT</cp:lastModifiedBy>
  <cp:revision>2</cp:revision>
  <dcterms:created xsi:type="dcterms:W3CDTF">2022-12-20T12:28:15Z</dcterms:created>
  <dcterms:modified xsi:type="dcterms:W3CDTF">2023-05-05T14:25:22Z</dcterms:modified>
</cp:coreProperties>
</file>